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5"/>
  </p:notesMasterIdLst>
  <p:sldIdLst>
    <p:sldId id="570" r:id="rId2"/>
    <p:sldId id="615" r:id="rId3"/>
    <p:sldId id="282" r:id="rId4"/>
    <p:sldId id="621" r:id="rId5"/>
    <p:sldId id="619" r:id="rId6"/>
    <p:sldId id="608" r:id="rId7"/>
    <p:sldId id="612" r:id="rId8"/>
    <p:sldId id="613" r:id="rId9"/>
    <p:sldId id="620" r:id="rId10"/>
    <p:sldId id="586" r:id="rId11"/>
    <p:sldId id="588" r:id="rId12"/>
    <p:sldId id="589" r:id="rId13"/>
    <p:sldId id="587" r:id="rId14"/>
    <p:sldId id="590" r:id="rId15"/>
    <p:sldId id="623" r:id="rId16"/>
    <p:sldId id="591" r:id="rId17"/>
    <p:sldId id="618" r:id="rId18"/>
    <p:sldId id="593" r:id="rId19"/>
    <p:sldId id="594" r:id="rId20"/>
    <p:sldId id="597" r:id="rId21"/>
    <p:sldId id="598" r:id="rId22"/>
    <p:sldId id="601" r:id="rId23"/>
    <p:sldId id="602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Gochi Hand" panose="020B0604020202020204" charset="0"/>
      <p:regular r:id="rId31"/>
    </p:embeddedFont>
    <p:embeddedFont>
      <p:font typeface="Nunito Sans" pitchFamily="2" charset="0"/>
      <p:regular r:id="rId32"/>
      <p:bold r:id="rId33"/>
      <p:italic r:id="rId34"/>
      <p:boldItalic r:id="rId35"/>
    </p:embeddedFont>
    <p:embeddedFont>
      <p:font typeface="Roboto Condensed Light" panose="02000000000000000000" pitchFamily="2" charset="0"/>
      <p:regular r:id="rId36"/>
      <p: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anghuyenvanchan@gmail.com" initials="" lastIdx="1" clrIdx="0">
    <p:extLst>
      <p:ext uri="{19B8F6BF-5375-455C-9EA6-DF929625EA0E}">
        <p15:presenceInfo xmlns:p15="http://schemas.microsoft.com/office/powerpoint/2012/main" userId="d763039eac242b1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085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42B315A-1683-447E-BB85-3B2D438E550F}">
  <a:tblStyle styleId="{742B315A-1683-447E-BB85-3B2D438E5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63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23413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790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678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956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606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6CF96FE-4BFD-4EB0-860E-F76DA2601899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345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47775" y="1374125"/>
            <a:ext cx="4155300" cy="2154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47775" y="3843150"/>
            <a:ext cx="4155300" cy="344100"/>
          </a:xfrm>
          <a:prstGeom prst="rect">
            <a:avLst/>
          </a:prstGeom>
          <a:noFill/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201380">
            <a:off x="5670531" y="-470348"/>
            <a:ext cx="5060116" cy="6186420"/>
          </a:xfrm>
          <a:custGeom>
            <a:avLst/>
            <a:gdLst/>
            <a:ahLst/>
            <a:cxnLst/>
            <a:rect l="l" t="t" r="r" b="b"/>
            <a:pathLst>
              <a:path w="16837" h="20585" extrusionOk="0">
                <a:moveTo>
                  <a:pt x="5313" y="322"/>
                </a:moveTo>
                <a:cubicBezTo>
                  <a:pt x="5902" y="322"/>
                  <a:pt x="6426" y="472"/>
                  <a:pt x="7016" y="804"/>
                </a:cubicBezTo>
                <a:cubicBezTo>
                  <a:pt x="8430" y="1597"/>
                  <a:pt x="8354" y="2485"/>
                  <a:pt x="8258" y="3503"/>
                </a:cubicBezTo>
                <a:cubicBezTo>
                  <a:pt x="8237" y="3749"/>
                  <a:pt x="8215" y="3996"/>
                  <a:pt x="8215" y="4263"/>
                </a:cubicBezTo>
                <a:cubicBezTo>
                  <a:pt x="8183" y="5516"/>
                  <a:pt x="9425" y="6502"/>
                  <a:pt x="10614" y="6994"/>
                </a:cubicBezTo>
                <a:cubicBezTo>
                  <a:pt x="10957" y="7144"/>
                  <a:pt x="11321" y="7273"/>
                  <a:pt x="11696" y="7401"/>
                </a:cubicBezTo>
                <a:cubicBezTo>
                  <a:pt x="12713" y="7765"/>
                  <a:pt x="13763" y="8140"/>
                  <a:pt x="14587" y="8911"/>
                </a:cubicBezTo>
                <a:cubicBezTo>
                  <a:pt x="16483" y="10667"/>
                  <a:pt x="16279" y="13741"/>
                  <a:pt x="14973" y="15691"/>
                </a:cubicBezTo>
                <a:cubicBezTo>
                  <a:pt x="13849" y="17383"/>
                  <a:pt x="11953" y="18657"/>
                  <a:pt x="9190" y="19578"/>
                </a:cubicBezTo>
                <a:cubicBezTo>
                  <a:pt x="7797" y="20049"/>
                  <a:pt x="6662" y="20263"/>
                  <a:pt x="5624" y="20263"/>
                </a:cubicBezTo>
                <a:cubicBezTo>
                  <a:pt x="5098" y="20263"/>
                  <a:pt x="4584" y="20210"/>
                  <a:pt x="4113" y="20092"/>
                </a:cubicBezTo>
                <a:cubicBezTo>
                  <a:pt x="2475" y="19696"/>
                  <a:pt x="750" y="18293"/>
                  <a:pt x="643" y="16376"/>
                </a:cubicBezTo>
                <a:cubicBezTo>
                  <a:pt x="579" y="15305"/>
                  <a:pt x="986" y="14213"/>
                  <a:pt x="1940" y="12927"/>
                </a:cubicBezTo>
                <a:cubicBezTo>
                  <a:pt x="2132" y="12670"/>
                  <a:pt x="2325" y="12424"/>
                  <a:pt x="2518" y="12178"/>
                </a:cubicBezTo>
                <a:cubicBezTo>
                  <a:pt x="3053" y="11503"/>
                  <a:pt x="3567" y="10860"/>
                  <a:pt x="3899" y="10121"/>
                </a:cubicBezTo>
                <a:cubicBezTo>
                  <a:pt x="4274" y="9308"/>
                  <a:pt x="4456" y="8044"/>
                  <a:pt x="3760" y="7208"/>
                </a:cubicBezTo>
                <a:cubicBezTo>
                  <a:pt x="3449" y="6844"/>
                  <a:pt x="3010" y="6598"/>
                  <a:pt x="2539" y="6341"/>
                </a:cubicBezTo>
                <a:cubicBezTo>
                  <a:pt x="1961" y="6009"/>
                  <a:pt x="1361" y="5677"/>
                  <a:pt x="976" y="5077"/>
                </a:cubicBezTo>
                <a:cubicBezTo>
                  <a:pt x="354" y="4113"/>
                  <a:pt x="483" y="3320"/>
                  <a:pt x="697" y="2828"/>
                </a:cubicBezTo>
                <a:cubicBezTo>
                  <a:pt x="965" y="2207"/>
                  <a:pt x="1543" y="1628"/>
                  <a:pt x="2368" y="1168"/>
                </a:cubicBezTo>
                <a:cubicBezTo>
                  <a:pt x="3021" y="804"/>
                  <a:pt x="3803" y="526"/>
                  <a:pt x="4510" y="397"/>
                </a:cubicBezTo>
                <a:cubicBezTo>
                  <a:pt x="4810" y="343"/>
                  <a:pt x="5067" y="322"/>
                  <a:pt x="5313" y="322"/>
                </a:cubicBezTo>
                <a:close/>
                <a:moveTo>
                  <a:pt x="5313" y="0"/>
                </a:moveTo>
                <a:cubicBezTo>
                  <a:pt x="5045" y="0"/>
                  <a:pt x="4767" y="22"/>
                  <a:pt x="4456" y="76"/>
                </a:cubicBezTo>
                <a:cubicBezTo>
                  <a:pt x="3706" y="204"/>
                  <a:pt x="2892" y="504"/>
                  <a:pt x="2207" y="890"/>
                </a:cubicBezTo>
                <a:cubicBezTo>
                  <a:pt x="1329" y="1382"/>
                  <a:pt x="697" y="2004"/>
                  <a:pt x="397" y="2689"/>
                </a:cubicBezTo>
                <a:cubicBezTo>
                  <a:pt x="151" y="3267"/>
                  <a:pt x="1" y="4177"/>
                  <a:pt x="697" y="5248"/>
                </a:cubicBezTo>
                <a:cubicBezTo>
                  <a:pt x="1136" y="5912"/>
                  <a:pt x="1768" y="6276"/>
                  <a:pt x="2389" y="6619"/>
                </a:cubicBezTo>
                <a:cubicBezTo>
                  <a:pt x="2828" y="6866"/>
                  <a:pt x="3246" y="7101"/>
                  <a:pt x="3503" y="7423"/>
                </a:cubicBezTo>
                <a:cubicBezTo>
                  <a:pt x="4113" y="8140"/>
                  <a:pt x="3932" y="9254"/>
                  <a:pt x="3599" y="9993"/>
                </a:cubicBezTo>
                <a:cubicBezTo>
                  <a:pt x="3278" y="10700"/>
                  <a:pt x="2785" y="11321"/>
                  <a:pt x="2271" y="11974"/>
                </a:cubicBezTo>
                <a:cubicBezTo>
                  <a:pt x="2078" y="12221"/>
                  <a:pt x="1875" y="12478"/>
                  <a:pt x="1682" y="12735"/>
                </a:cubicBezTo>
                <a:cubicBezTo>
                  <a:pt x="686" y="14084"/>
                  <a:pt x="247" y="15241"/>
                  <a:pt x="322" y="16397"/>
                </a:cubicBezTo>
                <a:cubicBezTo>
                  <a:pt x="440" y="18464"/>
                  <a:pt x="2282" y="19974"/>
                  <a:pt x="4027" y="20403"/>
                </a:cubicBezTo>
                <a:cubicBezTo>
                  <a:pt x="4531" y="20531"/>
                  <a:pt x="5067" y="20584"/>
                  <a:pt x="5624" y="20584"/>
                </a:cubicBezTo>
                <a:cubicBezTo>
                  <a:pt x="6695" y="20584"/>
                  <a:pt x="7862" y="20360"/>
                  <a:pt x="9286" y="19889"/>
                </a:cubicBezTo>
                <a:cubicBezTo>
                  <a:pt x="12124" y="18935"/>
                  <a:pt x="14073" y="17618"/>
                  <a:pt x="15241" y="15862"/>
                </a:cubicBezTo>
                <a:cubicBezTo>
                  <a:pt x="16622" y="13806"/>
                  <a:pt x="16836" y="10550"/>
                  <a:pt x="14813" y="8665"/>
                </a:cubicBezTo>
                <a:cubicBezTo>
                  <a:pt x="13934" y="7861"/>
                  <a:pt x="12852" y="7476"/>
                  <a:pt x="11814" y="7101"/>
                </a:cubicBezTo>
                <a:cubicBezTo>
                  <a:pt x="11428" y="6962"/>
                  <a:pt x="11074" y="6844"/>
                  <a:pt x="10732" y="6694"/>
                </a:cubicBezTo>
                <a:cubicBezTo>
                  <a:pt x="9650" y="6233"/>
                  <a:pt x="8504" y="5366"/>
                  <a:pt x="8537" y="4274"/>
                </a:cubicBezTo>
                <a:cubicBezTo>
                  <a:pt x="8537" y="4017"/>
                  <a:pt x="8558" y="3770"/>
                  <a:pt x="8580" y="3535"/>
                </a:cubicBezTo>
                <a:cubicBezTo>
                  <a:pt x="8675" y="2496"/>
                  <a:pt x="8772" y="1425"/>
                  <a:pt x="7176" y="514"/>
                </a:cubicBezTo>
                <a:cubicBezTo>
                  <a:pt x="6534" y="161"/>
                  <a:pt x="5966" y="0"/>
                  <a:pt x="5313" y="0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201380">
            <a:off x="5612790" y="-251024"/>
            <a:ext cx="4870178" cy="5765678"/>
          </a:xfrm>
          <a:custGeom>
            <a:avLst/>
            <a:gdLst/>
            <a:ahLst/>
            <a:cxnLst/>
            <a:rect l="l" t="t" r="r" b="b"/>
            <a:pathLst>
              <a:path w="16205" h="19185" extrusionOk="0">
                <a:moveTo>
                  <a:pt x="5506" y="1"/>
                </a:moveTo>
                <a:cubicBezTo>
                  <a:pt x="5275" y="1"/>
                  <a:pt x="5033" y="26"/>
                  <a:pt x="4767" y="72"/>
                </a:cubicBezTo>
                <a:cubicBezTo>
                  <a:pt x="3021" y="371"/>
                  <a:pt x="1" y="1892"/>
                  <a:pt x="1479" y="4163"/>
                </a:cubicBezTo>
                <a:cubicBezTo>
                  <a:pt x="2111" y="5148"/>
                  <a:pt x="3492" y="5373"/>
                  <a:pt x="4242" y="6262"/>
                </a:cubicBezTo>
                <a:cubicBezTo>
                  <a:pt x="4992" y="7161"/>
                  <a:pt x="4917" y="8522"/>
                  <a:pt x="4435" y="9582"/>
                </a:cubicBezTo>
                <a:cubicBezTo>
                  <a:pt x="3953" y="10642"/>
                  <a:pt x="3139" y="11509"/>
                  <a:pt x="2443" y="12452"/>
                </a:cubicBezTo>
                <a:cubicBezTo>
                  <a:pt x="1747" y="13384"/>
                  <a:pt x="1147" y="14487"/>
                  <a:pt x="1211" y="15655"/>
                </a:cubicBezTo>
                <a:cubicBezTo>
                  <a:pt x="1307" y="17304"/>
                  <a:pt x="2785" y="18632"/>
                  <a:pt x="4392" y="19017"/>
                </a:cubicBezTo>
                <a:cubicBezTo>
                  <a:pt x="4865" y="19134"/>
                  <a:pt x="5346" y="19185"/>
                  <a:pt x="5829" y="19185"/>
                </a:cubicBezTo>
                <a:cubicBezTo>
                  <a:pt x="6985" y="19185"/>
                  <a:pt x="8154" y="18895"/>
                  <a:pt x="9265" y="18525"/>
                </a:cubicBezTo>
                <a:cubicBezTo>
                  <a:pt x="11428" y="17796"/>
                  <a:pt x="13581" y="16683"/>
                  <a:pt x="14856" y="14776"/>
                </a:cubicBezTo>
                <a:cubicBezTo>
                  <a:pt x="16119" y="12870"/>
                  <a:pt x="16205" y="10043"/>
                  <a:pt x="14523" y="8479"/>
                </a:cubicBezTo>
                <a:cubicBezTo>
                  <a:pt x="13474" y="7504"/>
                  <a:pt x="11985" y="7204"/>
                  <a:pt x="10657" y="6637"/>
                </a:cubicBezTo>
                <a:cubicBezTo>
                  <a:pt x="9329" y="6080"/>
                  <a:pt x="7990" y="4988"/>
                  <a:pt x="8023" y="3553"/>
                </a:cubicBezTo>
                <a:cubicBezTo>
                  <a:pt x="8066" y="2096"/>
                  <a:pt x="8515" y="1271"/>
                  <a:pt x="7026" y="425"/>
                </a:cubicBezTo>
                <a:cubicBezTo>
                  <a:pt x="6491" y="128"/>
                  <a:pt x="6029" y="1"/>
                  <a:pt x="5506" y="1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20000" y="637050"/>
            <a:ext cx="7704000" cy="380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720000" y="1304875"/>
            <a:ext cx="7494000" cy="3206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5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/>
          <p:nvPr/>
        </p:nvSpPr>
        <p:spPr>
          <a:xfrm rot="-5400000">
            <a:off x="6756300" y="3067662"/>
            <a:ext cx="3085756" cy="2743883"/>
          </a:xfrm>
          <a:custGeom>
            <a:avLst/>
            <a:gdLst/>
            <a:ahLst/>
            <a:cxnLst/>
            <a:rect l="l" t="t" r="r" b="b"/>
            <a:pathLst>
              <a:path w="16644" h="14800" extrusionOk="0">
                <a:moveTo>
                  <a:pt x="5832" y="274"/>
                </a:moveTo>
                <a:cubicBezTo>
                  <a:pt x="7333" y="274"/>
                  <a:pt x="8904" y="1038"/>
                  <a:pt x="10025" y="2363"/>
                </a:cubicBezTo>
                <a:cubicBezTo>
                  <a:pt x="11043" y="3584"/>
                  <a:pt x="11728" y="5190"/>
                  <a:pt x="12156" y="7439"/>
                </a:cubicBezTo>
                <a:lnTo>
                  <a:pt x="12199" y="7622"/>
                </a:lnTo>
                <a:cubicBezTo>
                  <a:pt x="12295" y="8114"/>
                  <a:pt x="12381" y="8596"/>
                  <a:pt x="12585" y="9024"/>
                </a:cubicBezTo>
                <a:cubicBezTo>
                  <a:pt x="12820" y="9517"/>
                  <a:pt x="13195" y="9871"/>
                  <a:pt x="13602" y="9967"/>
                </a:cubicBezTo>
                <a:cubicBezTo>
                  <a:pt x="13672" y="9983"/>
                  <a:pt x="13776" y="9988"/>
                  <a:pt x="13895" y="9988"/>
                </a:cubicBezTo>
                <a:cubicBezTo>
                  <a:pt x="14014" y="9988"/>
                  <a:pt x="14148" y="9983"/>
                  <a:pt x="14277" y="9978"/>
                </a:cubicBezTo>
                <a:cubicBezTo>
                  <a:pt x="14432" y="9969"/>
                  <a:pt x="14594" y="9963"/>
                  <a:pt x="14757" y="9963"/>
                </a:cubicBezTo>
                <a:cubicBezTo>
                  <a:pt x="15008" y="9963"/>
                  <a:pt x="15259" y="9979"/>
                  <a:pt x="15487" y="10031"/>
                </a:cubicBezTo>
                <a:cubicBezTo>
                  <a:pt x="16140" y="10192"/>
                  <a:pt x="16312" y="10631"/>
                  <a:pt x="16343" y="10963"/>
                </a:cubicBezTo>
                <a:cubicBezTo>
                  <a:pt x="16355" y="11102"/>
                  <a:pt x="16397" y="11541"/>
                  <a:pt x="15369" y="12805"/>
                </a:cubicBezTo>
                <a:cubicBezTo>
                  <a:pt x="15027" y="13222"/>
                  <a:pt x="14684" y="13587"/>
                  <a:pt x="14512" y="13748"/>
                </a:cubicBezTo>
                <a:cubicBezTo>
                  <a:pt x="13958" y="14250"/>
                  <a:pt x="13282" y="14521"/>
                  <a:pt x="12639" y="14521"/>
                </a:cubicBezTo>
                <a:cubicBezTo>
                  <a:pt x="12364" y="14521"/>
                  <a:pt x="12096" y="14472"/>
                  <a:pt x="11845" y="14369"/>
                </a:cubicBezTo>
                <a:cubicBezTo>
                  <a:pt x="10967" y="14005"/>
                  <a:pt x="10539" y="13115"/>
                  <a:pt x="10164" y="12323"/>
                </a:cubicBezTo>
                <a:cubicBezTo>
                  <a:pt x="9811" y="11584"/>
                  <a:pt x="9468" y="10888"/>
                  <a:pt x="8836" y="10599"/>
                </a:cubicBezTo>
                <a:cubicBezTo>
                  <a:pt x="8638" y="10511"/>
                  <a:pt x="8421" y="10467"/>
                  <a:pt x="8182" y="10467"/>
                </a:cubicBezTo>
                <a:cubicBezTo>
                  <a:pt x="7724" y="10467"/>
                  <a:pt x="7188" y="10628"/>
                  <a:pt x="6555" y="10952"/>
                </a:cubicBezTo>
                <a:cubicBezTo>
                  <a:pt x="6426" y="11027"/>
                  <a:pt x="6298" y="11092"/>
                  <a:pt x="6180" y="11156"/>
                </a:cubicBezTo>
                <a:lnTo>
                  <a:pt x="6159" y="11166"/>
                </a:lnTo>
                <a:cubicBezTo>
                  <a:pt x="5474" y="11541"/>
                  <a:pt x="4767" y="11927"/>
                  <a:pt x="3942" y="11959"/>
                </a:cubicBezTo>
                <a:cubicBezTo>
                  <a:pt x="3905" y="11960"/>
                  <a:pt x="3869" y="11961"/>
                  <a:pt x="3833" y="11961"/>
                </a:cubicBezTo>
                <a:cubicBezTo>
                  <a:pt x="2594" y="11961"/>
                  <a:pt x="1355" y="11074"/>
                  <a:pt x="793" y="9752"/>
                </a:cubicBezTo>
                <a:cubicBezTo>
                  <a:pt x="354" y="8714"/>
                  <a:pt x="290" y="7472"/>
                  <a:pt x="579" y="5930"/>
                </a:cubicBezTo>
                <a:cubicBezTo>
                  <a:pt x="836" y="4537"/>
                  <a:pt x="1264" y="3423"/>
                  <a:pt x="1896" y="2513"/>
                </a:cubicBezTo>
                <a:cubicBezTo>
                  <a:pt x="1982" y="2395"/>
                  <a:pt x="2078" y="2267"/>
                  <a:pt x="2175" y="2160"/>
                </a:cubicBezTo>
                <a:cubicBezTo>
                  <a:pt x="2925" y="1239"/>
                  <a:pt x="3899" y="606"/>
                  <a:pt x="4927" y="371"/>
                </a:cubicBezTo>
                <a:cubicBezTo>
                  <a:pt x="5223" y="305"/>
                  <a:pt x="5526" y="274"/>
                  <a:pt x="5832" y="274"/>
                </a:cubicBezTo>
                <a:close/>
                <a:moveTo>
                  <a:pt x="5830" y="0"/>
                </a:moveTo>
                <a:cubicBezTo>
                  <a:pt x="5504" y="0"/>
                  <a:pt x="5179" y="34"/>
                  <a:pt x="4863" y="103"/>
                </a:cubicBezTo>
                <a:cubicBezTo>
                  <a:pt x="3781" y="349"/>
                  <a:pt x="2753" y="1013"/>
                  <a:pt x="1961" y="1977"/>
                </a:cubicBezTo>
                <a:cubicBezTo>
                  <a:pt x="1854" y="2106"/>
                  <a:pt x="1768" y="2224"/>
                  <a:pt x="1671" y="2353"/>
                </a:cubicBezTo>
                <a:cubicBezTo>
                  <a:pt x="1018" y="3295"/>
                  <a:pt x="569" y="4452"/>
                  <a:pt x="300" y="5876"/>
                </a:cubicBezTo>
                <a:cubicBezTo>
                  <a:pt x="0" y="7472"/>
                  <a:pt x="86" y="8778"/>
                  <a:pt x="547" y="9860"/>
                </a:cubicBezTo>
                <a:cubicBezTo>
                  <a:pt x="1138" y="11271"/>
                  <a:pt x="2484" y="12240"/>
                  <a:pt x="3834" y="12240"/>
                </a:cubicBezTo>
                <a:cubicBezTo>
                  <a:pt x="3877" y="12240"/>
                  <a:pt x="3920" y="12239"/>
                  <a:pt x="3963" y="12237"/>
                </a:cubicBezTo>
                <a:cubicBezTo>
                  <a:pt x="4841" y="12194"/>
                  <a:pt x="5581" y="11798"/>
                  <a:pt x="6287" y="11413"/>
                </a:cubicBezTo>
                <a:lnTo>
                  <a:pt x="6309" y="11402"/>
                </a:lnTo>
                <a:cubicBezTo>
                  <a:pt x="6437" y="11338"/>
                  <a:pt x="6555" y="11263"/>
                  <a:pt x="6683" y="11199"/>
                </a:cubicBezTo>
                <a:cubicBezTo>
                  <a:pt x="7272" y="10897"/>
                  <a:pt x="7764" y="10745"/>
                  <a:pt x="8173" y="10745"/>
                </a:cubicBezTo>
                <a:cubicBezTo>
                  <a:pt x="8374" y="10745"/>
                  <a:pt x="8556" y="10782"/>
                  <a:pt x="8718" y="10856"/>
                </a:cubicBezTo>
                <a:cubicBezTo>
                  <a:pt x="9265" y="11102"/>
                  <a:pt x="9575" y="11756"/>
                  <a:pt x="9907" y="12451"/>
                </a:cubicBezTo>
                <a:cubicBezTo>
                  <a:pt x="10314" y="13276"/>
                  <a:pt x="10764" y="14219"/>
                  <a:pt x="11749" y="14626"/>
                </a:cubicBezTo>
                <a:cubicBezTo>
                  <a:pt x="12029" y="14743"/>
                  <a:pt x="12331" y="14800"/>
                  <a:pt x="12640" y="14800"/>
                </a:cubicBezTo>
                <a:cubicBezTo>
                  <a:pt x="13347" y="14800"/>
                  <a:pt x="14091" y="14502"/>
                  <a:pt x="14694" y="13951"/>
                </a:cubicBezTo>
                <a:cubicBezTo>
                  <a:pt x="14877" y="13779"/>
                  <a:pt x="15230" y="13415"/>
                  <a:pt x="15583" y="12977"/>
                </a:cubicBezTo>
                <a:cubicBezTo>
                  <a:pt x="16558" y="11787"/>
                  <a:pt x="16643" y="11263"/>
                  <a:pt x="16622" y="10942"/>
                </a:cubicBezTo>
                <a:cubicBezTo>
                  <a:pt x="16590" y="10588"/>
                  <a:pt x="16408" y="9978"/>
                  <a:pt x="15562" y="9764"/>
                </a:cubicBezTo>
                <a:cubicBezTo>
                  <a:pt x="15301" y="9703"/>
                  <a:pt x="15023" y="9685"/>
                  <a:pt x="14749" y="9685"/>
                </a:cubicBezTo>
                <a:cubicBezTo>
                  <a:pt x="14585" y="9685"/>
                  <a:pt x="14422" y="9691"/>
                  <a:pt x="14266" y="9699"/>
                </a:cubicBezTo>
                <a:cubicBezTo>
                  <a:pt x="14141" y="9705"/>
                  <a:pt x="13992" y="9712"/>
                  <a:pt x="13869" y="9712"/>
                </a:cubicBezTo>
                <a:cubicBezTo>
                  <a:pt x="13781" y="9712"/>
                  <a:pt x="13707" y="9708"/>
                  <a:pt x="13666" y="9699"/>
                </a:cubicBezTo>
                <a:cubicBezTo>
                  <a:pt x="13345" y="9624"/>
                  <a:pt x="13035" y="9324"/>
                  <a:pt x="12831" y="8896"/>
                </a:cubicBezTo>
                <a:cubicBezTo>
                  <a:pt x="12649" y="8510"/>
                  <a:pt x="12563" y="8050"/>
                  <a:pt x="12466" y="7568"/>
                </a:cubicBezTo>
                <a:lnTo>
                  <a:pt x="12435" y="7386"/>
                </a:lnTo>
                <a:cubicBezTo>
                  <a:pt x="11985" y="5094"/>
                  <a:pt x="11288" y="3434"/>
                  <a:pt x="10229" y="2191"/>
                </a:cubicBezTo>
                <a:cubicBezTo>
                  <a:pt x="9065" y="798"/>
                  <a:pt x="7416" y="0"/>
                  <a:pt x="5830" y="0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/>
          <p:nvPr/>
        </p:nvSpPr>
        <p:spPr>
          <a:xfrm rot="-5400000">
            <a:off x="6865497" y="3175010"/>
            <a:ext cx="2867358" cy="2521035"/>
          </a:xfrm>
          <a:custGeom>
            <a:avLst/>
            <a:gdLst/>
            <a:ahLst/>
            <a:cxnLst/>
            <a:rect l="l" t="t" r="r" b="b"/>
            <a:pathLst>
              <a:path w="15466" h="13598" extrusionOk="0">
                <a:moveTo>
                  <a:pt x="5233" y="1"/>
                </a:moveTo>
                <a:cubicBezTo>
                  <a:pt x="4952" y="1"/>
                  <a:pt x="4671" y="30"/>
                  <a:pt x="4391" y="91"/>
                </a:cubicBezTo>
                <a:cubicBezTo>
                  <a:pt x="3235" y="348"/>
                  <a:pt x="2228" y="1130"/>
                  <a:pt x="1553" y="2094"/>
                </a:cubicBezTo>
                <a:cubicBezTo>
                  <a:pt x="879" y="3068"/>
                  <a:pt x="503" y="4225"/>
                  <a:pt x="279" y="5382"/>
                </a:cubicBezTo>
                <a:cubicBezTo>
                  <a:pt x="53" y="6592"/>
                  <a:pt x="0" y="7888"/>
                  <a:pt x="482" y="9023"/>
                </a:cubicBezTo>
                <a:cubicBezTo>
                  <a:pt x="951" y="10127"/>
                  <a:pt x="2027" y="11039"/>
                  <a:pt x="3218" y="11039"/>
                </a:cubicBezTo>
                <a:cubicBezTo>
                  <a:pt x="3252" y="11039"/>
                  <a:pt x="3286" y="11038"/>
                  <a:pt x="3320" y="11036"/>
                </a:cubicBezTo>
                <a:cubicBezTo>
                  <a:pt x="4220" y="10994"/>
                  <a:pt x="5001" y="10479"/>
                  <a:pt x="5794" y="10073"/>
                </a:cubicBezTo>
                <a:cubicBezTo>
                  <a:pt x="6340" y="9785"/>
                  <a:pt x="6964" y="9547"/>
                  <a:pt x="7565" y="9547"/>
                </a:cubicBezTo>
                <a:cubicBezTo>
                  <a:pt x="7835" y="9547"/>
                  <a:pt x="8101" y="9595"/>
                  <a:pt x="8354" y="9708"/>
                </a:cubicBezTo>
                <a:cubicBezTo>
                  <a:pt x="9853" y="10384"/>
                  <a:pt x="9842" y="12847"/>
                  <a:pt x="11363" y="13468"/>
                </a:cubicBezTo>
                <a:cubicBezTo>
                  <a:pt x="11576" y="13557"/>
                  <a:pt x="11802" y="13597"/>
                  <a:pt x="12030" y="13597"/>
                </a:cubicBezTo>
                <a:cubicBezTo>
                  <a:pt x="12626" y="13597"/>
                  <a:pt x="13238" y="13321"/>
                  <a:pt x="13687" y="12911"/>
                </a:cubicBezTo>
                <a:cubicBezTo>
                  <a:pt x="14073" y="12547"/>
                  <a:pt x="15465" y="10994"/>
                  <a:pt x="15411" y="10394"/>
                </a:cubicBezTo>
                <a:cubicBezTo>
                  <a:pt x="15351" y="9786"/>
                  <a:pt x="14770" y="9686"/>
                  <a:pt x="14159" y="9686"/>
                </a:cubicBezTo>
                <a:cubicBezTo>
                  <a:pt x="13856" y="9686"/>
                  <a:pt x="13545" y="9710"/>
                  <a:pt x="13287" y="9710"/>
                </a:cubicBezTo>
                <a:cubicBezTo>
                  <a:pt x="13139" y="9710"/>
                  <a:pt x="13008" y="9702"/>
                  <a:pt x="12905" y="9677"/>
                </a:cubicBezTo>
                <a:cubicBezTo>
                  <a:pt x="12348" y="9548"/>
                  <a:pt x="11920" y="9077"/>
                  <a:pt x="11674" y="8552"/>
                </a:cubicBezTo>
                <a:cubicBezTo>
                  <a:pt x="11438" y="8038"/>
                  <a:pt x="11341" y="7459"/>
                  <a:pt x="11234" y="6892"/>
                </a:cubicBezTo>
                <a:cubicBezTo>
                  <a:pt x="10892" y="5125"/>
                  <a:pt x="10324" y="3347"/>
                  <a:pt x="9168" y="1976"/>
                </a:cubicBezTo>
                <a:cubicBezTo>
                  <a:pt x="8186" y="814"/>
                  <a:pt x="6719" y="1"/>
                  <a:pt x="5233" y="1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509725" y="-1382650"/>
            <a:ext cx="3085756" cy="2743883"/>
          </a:xfrm>
          <a:custGeom>
            <a:avLst/>
            <a:gdLst/>
            <a:ahLst/>
            <a:cxnLst/>
            <a:rect l="l" t="t" r="r" b="b"/>
            <a:pathLst>
              <a:path w="16644" h="14800" extrusionOk="0">
                <a:moveTo>
                  <a:pt x="5832" y="274"/>
                </a:moveTo>
                <a:cubicBezTo>
                  <a:pt x="7333" y="274"/>
                  <a:pt x="8904" y="1038"/>
                  <a:pt x="10025" y="2363"/>
                </a:cubicBezTo>
                <a:cubicBezTo>
                  <a:pt x="11043" y="3584"/>
                  <a:pt x="11728" y="5190"/>
                  <a:pt x="12156" y="7439"/>
                </a:cubicBezTo>
                <a:lnTo>
                  <a:pt x="12199" y="7622"/>
                </a:lnTo>
                <a:cubicBezTo>
                  <a:pt x="12295" y="8114"/>
                  <a:pt x="12381" y="8596"/>
                  <a:pt x="12585" y="9024"/>
                </a:cubicBezTo>
                <a:cubicBezTo>
                  <a:pt x="12820" y="9517"/>
                  <a:pt x="13195" y="9871"/>
                  <a:pt x="13602" y="9967"/>
                </a:cubicBezTo>
                <a:cubicBezTo>
                  <a:pt x="13672" y="9983"/>
                  <a:pt x="13776" y="9988"/>
                  <a:pt x="13895" y="9988"/>
                </a:cubicBezTo>
                <a:cubicBezTo>
                  <a:pt x="14014" y="9988"/>
                  <a:pt x="14148" y="9983"/>
                  <a:pt x="14277" y="9978"/>
                </a:cubicBezTo>
                <a:cubicBezTo>
                  <a:pt x="14432" y="9969"/>
                  <a:pt x="14594" y="9963"/>
                  <a:pt x="14757" y="9963"/>
                </a:cubicBezTo>
                <a:cubicBezTo>
                  <a:pt x="15008" y="9963"/>
                  <a:pt x="15259" y="9979"/>
                  <a:pt x="15487" y="10031"/>
                </a:cubicBezTo>
                <a:cubicBezTo>
                  <a:pt x="16140" y="10192"/>
                  <a:pt x="16312" y="10631"/>
                  <a:pt x="16343" y="10963"/>
                </a:cubicBezTo>
                <a:cubicBezTo>
                  <a:pt x="16355" y="11102"/>
                  <a:pt x="16397" y="11541"/>
                  <a:pt x="15369" y="12805"/>
                </a:cubicBezTo>
                <a:cubicBezTo>
                  <a:pt x="15027" y="13222"/>
                  <a:pt x="14684" y="13587"/>
                  <a:pt x="14512" y="13748"/>
                </a:cubicBezTo>
                <a:cubicBezTo>
                  <a:pt x="13958" y="14250"/>
                  <a:pt x="13282" y="14521"/>
                  <a:pt x="12639" y="14521"/>
                </a:cubicBezTo>
                <a:cubicBezTo>
                  <a:pt x="12364" y="14521"/>
                  <a:pt x="12096" y="14472"/>
                  <a:pt x="11845" y="14369"/>
                </a:cubicBezTo>
                <a:cubicBezTo>
                  <a:pt x="10967" y="14005"/>
                  <a:pt x="10539" y="13115"/>
                  <a:pt x="10164" y="12323"/>
                </a:cubicBezTo>
                <a:cubicBezTo>
                  <a:pt x="9811" y="11584"/>
                  <a:pt x="9468" y="10888"/>
                  <a:pt x="8836" y="10599"/>
                </a:cubicBezTo>
                <a:cubicBezTo>
                  <a:pt x="8638" y="10511"/>
                  <a:pt x="8421" y="10467"/>
                  <a:pt x="8182" y="10467"/>
                </a:cubicBezTo>
                <a:cubicBezTo>
                  <a:pt x="7724" y="10467"/>
                  <a:pt x="7188" y="10628"/>
                  <a:pt x="6555" y="10952"/>
                </a:cubicBezTo>
                <a:cubicBezTo>
                  <a:pt x="6426" y="11027"/>
                  <a:pt x="6298" y="11092"/>
                  <a:pt x="6180" y="11156"/>
                </a:cubicBezTo>
                <a:lnTo>
                  <a:pt x="6159" y="11166"/>
                </a:lnTo>
                <a:cubicBezTo>
                  <a:pt x="5474" y="11541"/>
                  <a:pt x="4767" y="11927"/>
                  <a:pt x="3942" y="11959"/>
                </a:cubicBezTo>
                <a:cubicBezTo>
                  <a:pt x="3905" y="11960"/>
                  <a:pt x="3869" y="11961"/>
                  <a:pt x="3833" y="11961"/>
                </a:cubicBezTo>
                <a:cubicBezTo>
                  <a:pt x="2594" y="11961"/>
                  <a:pt x="1355" y="11074"/>
                  <a:pt x="793" y="9752"/>
                </a:cubicBezTo>
                <a:cubicBezTo>
                  <a:pt x="354" y="8714"/>
                  <a:pt x="290" y="7472"/>
                  <a:pt x="579" y="5930"/>
                </a:cubicBezTo>
                <a:cubicBezTo>
                  <a:pt x="836" y="4537"/>
                  <a:pt x="1264" y="3423"/>
                  <a:pt x="1896" y="2513"/>
                </a:cubicBezTo>
                <a:cubicBezTo>
                  <a:pt x="1982" y="2395"/>
                  <a:pt x="2078" y="2267"/>
                  <a:pt x="2175" y="2160"/>
                </a:cubicBezTo>
                <a:cubicBezTo>
                  <a:pt x="2925" y="1239"/>
                  <a:pt x="3899" y="606"/>
                  <a:pt x="4927" y="371"/>
                </a:cubicBezTo>
                <a:cubicBezTo>
                  <a:pt x="5223" y="305"/>
                  <a:pt x="5526" y="274"/>
                  <a:pt x="5832" y="274"/>
                </a:cubicBezTo>
                <a:close/>
                <a:moveTo>
                  <a:pt x="5830" y="0"/>
                </a:moveTo>
                <a:cubicBezTo>
                  <a:pt x="5504" y="0"/>
                  <a:pt x="5179" y="34"/>
                  <a:pt x="4863" y="103"/>
                </a:cubicBezTo>
                <a:cubicBezTo>
                  <a:pt x="3781" y="349"/>
                  <a:pt x="2753" y="1013"/>
                  <a:pt x="1961" y="1977"/>
                </a:cubicBezTo>
                <a:cubicBezTo>
                  <a:pt x="1854" y="2106"/>
                  <a:pt x="1768" y="2224"/>
                  <a:pt x="1671" y="2353"/>
                </a:cubicBezTo>
                <a:cubicBezTo>
                  <a:pt x="1018" y="3295"/>
                  <a:pt x="569" y="4452"/>
                  <a:pt x="300" y="5876"/>
                </a:cubicBezTo>
                <a:cubicBezTo>
                  <a:pt x="0" y="7472"/>
                  <a:pt x="86" y="8778"/>
                  <a:pt x="547" y="9860"/>
                </a:cubicBezTo>
                <a:cubicBezTo>
                  <a:pt x="1138" y="11271"/>
                  <a:pt x="2484" y="12240"/>
                  <a:pt x="3834" y="12240"/>
                </a:cubicBezTo>
                <a:cubicBezTo>
                  <a:pt x="3877" y="12240"/>
                  <a:pt x="3920" y="12239"/>
                  <a:pt x="3963" y="12237"/>
                </a:cubicBezTo>
                <a:cubicBezTo>
                  <a:pt x="4841" y="12194"/>
                  <a:pt x="5581" y="11798"/>
                  <a:pt x="6287" y="11413"/>
                </a:cubicBezTo>
                <a:lnTo>
                  <a:pt x="6309" y="11402"/>
                </a:lnTo>
                <a:cubicBezTo>
                  <a:pt x="6437" y="11338"/>
                  <a:pt x="6555" y="11263"/>
                  <a:pt x="6683" y="11199"/>
                </a:cubicBezTo>
                <a:cubicBezTo>
                  <a:pt x="7272" y="10897"/>
                  <a:pt x="7764" y="10745"/>
                  <a:pt x="8173" y="10745"/>
                </a:cubicBezTo>
                <a:cubicBezTo>
                  <a:pt x="8374" y="10745"/>
                  <a:pt x="8556" y="10782"/>
                  <a:pt x="8718" y="10856"/>
                </a:cubicBezTo>
                <a:cubicBezTo>
                  <a:pt x="9265" y="11102"/>
                  <a:pt x="9575" y="11756"/>
                  <a:pt x="9907" y="12451"/>
                </a:cubicBezTo>
                <a:cubicBezTo>
                  <a:pt x="10314" y="13276"/>
                  <a:pt x="10764" y="14219"/>
                  <a:pt x="11749" y="14626"/>
                </a:cubicBezTo>
                <a:cubicBezTo>
                  <a:pt x="12029" y="14743"/>
                  <a:pt x="12331" y="14800"/>
                  <a:pt x="12640" y="14800"/>
                </a:cubicBezTo>
                <a:cubicBezTo>
                  <a:pt x="13347" y="14800"/>
                  <a:pt x="14091" y="14502"/>
                  <a:pt x="14694" y="13951"/>
                </a:cubicBezTo>
                <a:cubicBezTo>
                  <a:pt x="14877" y="13779"/>
                  <a:pt x="15230" y="13415"/>
                  <a:pt x="15583" y="12977"/>
                </a:cubicBezTo>
                <a:cubicBezTo>
                  <a:pt x="16558" y="11787"/>
                  <a:pt x="16643" y="11263"/>
                  <a:pt x="16622" y="10942"/>
                </a:cubicBezTo>
                <a:cubicBezTo>
                  <a:pt x="16590" y="10588"/>
                  <a:pt x="16408" y="9978"/>
                  <a:pt x="15562" y="9764"/>
                </a:cubicBezTo>
                <a:cubicBezTo>
                  <a:pt x="15301" y="9703"/>
                  <a:pt x="15023" y="9685"/>
                  <a:pt x="14749" y="9685"/>
                </a:cubicBezTo>
                <a:cubicBezTo>
                  <a:pt x="14585" y="9685"/>
                  <a:pt x="14422" y="9691"/>
                  <a:pt x="14266" y="9699"/>
                </a:cubicBezTo>
                <a:cubicBezTo>
                  <a:pt x="14141" y="9705"/>
                  <a:pt x="13992" y="9712"/>
                  <a:pt x="13869" y="9712"/>
                </a:cubicBezTo>
                <a:cubicBezTo>
                  <a:pt x="13781" y="9712"/>
                  <a:pt x="13707" y="9708"/>
                  <a:pt x="13666" y="9699"/>
                </a:cubicBezTo>
                <a:cubicBezTo>
                  <a:pt x="13345" y="9624"/>
                  <a:pt x="13035" y="9324"/>
                  <a:pt x="12831" y="8896"/>
                </a:cubicBezTo>
                <a:cubicBezTo>
                  <a:pt x="12649" y="8510"/>
                  <a:pt x="12563" y="8050"/>
                  <a:pt x="12466" y="7568"/>
                </a:cubicBezTo>
                <a:lnTo>
                  <a:pt x="12435" y="7386"/>
                </a:lnTo>
                <a:cubicBezTo>
                  <a:pt x="11985" y="5094"/>
                  <a:pt x="11288" y="3434"/>
                  <a:pt x="10229" y="2191"/>
                </a:cubicBezTo>
                <a:cubicBezTo>
                  <a:pt x="9065" y="798"/>
                  <a:pt x="7416" y="0"/>
                  <a:pt x="5830" y="0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-396449" y="-1271229"/>
            <a:ext cx="2867358" cy="2521035"/>
          </a:xfrm>
          <a:custGeom>
            <a:avLst/>
            <a:gdLst/>
            <a:ahLst/>
            <a:cxnLst/>
            <a:rect l="l" t="t" r="r" b="b"/>
            <a:pathLst>
              <a:path w="15466" h="13598" extrusionOk="0">
                <a:moveTo>
                  <a:pt x="5233" y="1"/>
                </a:moveTo>
                <a:cubicBezTo>
                  <a:pt x="4952" y="1"/>
                  <a:pt x="4671" y="30"/>
                  <a:pt x="4391" y="91"/>
                </a:cubicBezTo>
                <a:cubicBezTo>
                  <a:pt x="3235" y="348"/>
                  <a:pt x="2228" y="1130"/>
                  <a:pt x="1553" y="2094"/>
                </a:cubicBezTo>
                <a:cubicBezTo>
                  <a:pt x="879" y="3068"/>
                  <a:pt x="503" y="4225"/>
                  <a:pt x="279" y="5382"/>
                </a:cubicBezTo>
                <a:cubicBezTo>
                  <a:pt x="53" y="6592"/>
                  <a:pt x="0" y="7888"/>
                  <a:pt x="482" y="9023"/>
                </a:cubicBezTo>
                <a:cubicBezTo>
                  <a:pt x="951" y="10127"/>
                  <a:pt x="2027" y="11039"/>
                  <a:pt x="3218" y="11039"/>
                </a:cubicBezTo>
                <a:cubicBezTo>
                  <a:pt x="3252" y="11039"/>
                  <a:pt x="3286" y="11038"/>
                  <a:pt x="3320" y="11036"/>
                </a:cubicBezTo>
                <a:cubicBezTo>
                  <a:pt x="4220" y="10994"/>
                  <a:pt x="5001" y="10479"/>
                  <a:pt x="5794" y="10073"/>
                </a:cubicBezTo>
                <a:cubicBezTo>
                  <a:pt x="6340" y="9785"/>
                  <a:pt x="6964" y="9547"/>
                  <a:pt x="7565" y="9547"/>
                </a:cubicBezTo>
                <a:cubicBezTo>
                  <a:pt x="7835" y="9547"/>
                  <a:pt x="8101" y="9595"/>
                  <a:pt x="8354" y="9708"/>
                </a:cubicBezTo>
                <a:cubicBezTo>
                  <a:pt x="9853" y="10384"/>
                  <a:pt x="9842" y="12847"/>
                  <a:pt x="11363" y="13468"/>
                </a:cubicBezTo>
                <a:cubicBezTo>
                  <a:pt x="11576" y="13557"/>
                  <a:pt x="11802" y="13597"/>
                  <a:pt x="12030" y="13597"/>
                </a:cubicBezTo>
                <a:cubicBezTo>
                  <a:pt x="12626" y="13597"/>
                  <a:pt x="13238" y="13321"/>
                  <a:pt x="13687" y="12911"/>
                </a:cubicBezTo>
                <a:cubicBezTo>
                  <a:pt x="14073" y="12547"/>
                  <a:pt x="15465" y="10994"/>
                  <a:pt x="15411" y="10394"/>
                </a:cubicBezTo>
                <a:cubicBezTo>
                  <a:pt x="15351" y="9786"/>
                  <a:pt x="14770" y="9686"/>
                  <a:pt x="14159" y="9686"/>
                </a:cubicBezTo>
                <a:cubicBezTo>
                  <a:pt x="13856" y="9686"/>
                  <a:pt x="13545" y="9710"/>
                  <a:pt x="13287" y="9710"/>
                </a:cubicBezTo>
                <a:cubicBezTo>
                  <a:pt x="13139" y="9710"/>
                  <a:pt x="13008" y="9702"/>
                  <a:pt x="12905" y="9677"/>
                </a:cubicBezTo>
                <a:cubicBezTo>
                  <a:pt x="12348" y="9548"/>
                  <a:pt x="11920" y="9077"/>
                  <a:pt x="11674" y="8552"/>
                </a:cubicBezTo>
                <a:cubicBezTo>
                  <a:pt x="11438" y="8038"/>
                  <a:pt x="11341" y="7459"/>
                  <a:pt x="11234" y="6892"/>
                </a:cubicBezTo>
                <a:cubicBezTo>
                  <a:pt x="10892" y="5125"/>
                  <a:pt x="10324" y="3347"/>
                  <a:pt x="9168" y="1976"/>
                </a:cubicBezTo>
                <a:cubicBezTo>
                  <a:pt x="8186" y="814"/>
                  <a:pt x="6719" y="1"/>
                  <a:pt x="5233" y="1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4"/>
          <p:cNvSpPr/>
          <p:nvPr/>
        </p:nvSpPr>
        <p:spPr>
          <a:xfrm rot="-201380">
            <a:off x="-512032" y="200752"/>
            <a:ext cx="5060116" cy="6186420"/>
          </a:xfrm>
          <a:custGeom>
            <a:avLst/>
            <a:gdLst/>
            <a:ahLst/>
            <a:cxnLst/>
            <a:rect l="l" t="t" r="r" b="b"/>
            <a:pathLst>
              <a:path w="16837" h="20585" extrusionOk="0">
                <a:moveTo>
                  <a:pt x="5313" y="322"/>
                </a:moveTo>
                <a:cubicBezTo>
                  <a:pt x="5902" y="322"/>
                  <a:pt x="6426" y="472"/>
                  <a:pt x="7016" y="804"/>
                </a:cubicBezTo>
                <a:cubicBezTo>
                  <a:pt x="8430" y="1597"/>
                  <a:pt x="8354" y="2485"/>
                  <a:pt x="8258" y="3503"/>
                </a:cubicBezTo>
                <a:cubicBezTo>
                  <a:pt x="8237" y="3749"/>
                  <a:pt x="8215" y="3996"/>
                  <a:pt x="8215" y="4263"/>
                </a:cubicBezTo>
                <a:cubicBezTo>
                  <a:pt x="8183" y="5516"/>
                  <a:pt x="9425" y="6502"/>
                  <a:pt x="10614" y="6994"/>
                </a:cubicBezTo>
                <a:cubicBezTo>
                  <a:pt x="10957" y="7144"/>
                  <a:pt x="11321" y="7273"/>
                  <a:pt x="11696" y="7401"/>
                </a:cubicBezTo>
                <a:cubicBezTo>
                  <a:pt x="12713" y="7765"/>
                  <a:pt x="13763" y="8140"/>
                  <a:pt x="14587" y="8911"/>
                </a:cubicBezTo>
                <a:cubicBezTo>
                  <a:pt x="16483" y="10667"/>
                  <a:pt x="16279" y="13741"/>
                  <a:pt x="14973" y="15691"/>
                </a:cubicBezTo>
                <a:cubicBezTo>
                  <a:pt x="13849" y="17383"/>
                  <a:pt x="11953" y="18657"/>
                  <a:pt x="9190" y="19578"/>
                </a:cubicBezTo>
                <a:cubicBezTo>
                  <a:pt x="7797" y="20049"/>
                  <a:pt x="6662" y="20263"/>
                  <a:pt x="5624" y="20263"/>
                </a:cubicBezTo>
                <a:cubicBezTo>
                  <a:pt x="5098" y="20263"/>
                  <a:pt x="4584" y="20210"/>
                  <a:pt x="4113" y="20092"/>
                </a:cubicBezTo>
                <a:cubicBezTo>
                  <a:pt x="2475" y="19696"/>
                  <a:pt x="750" y="18293"/>
                  <a:pt x="643" y="16376"/>
                </a:cubicBezTo>
                <a:cubicBezTo>
                  <a:pt x="579" y="15305"/>
                  <a:pt x="986" y="14213"/>
                  <a:pt x="1940" y="12927"/>
                </a:cubicBezTo>
                <a:cubicBezTo>
                  <a:pt x="2132" y="12670"/>
                  <a:pt x="2325" y="12424"/>
                  <a:pt x="2518" y="12178"/>
                </a:cubicBezTo>
                <a:cubicBezTo>
                  <a:pt x="3053" y="11503"/>
                  <a:pt x="3567" y="10860"/>
                  <a:pt x="3899" y="10121"/>
                </a:cubicBezTo>
                <a:cubicBezTo>
                  <a:pt x="4274" y="9308"/>
                  <a:pt x="4456" y="8044"/>
                  <a:pt x="3760" y="7208"/>
                </a:cubicBezTo>
                <a:cubicBezTo>
                  <a:pt x="3449" y="6844"/>
                  <a:pt x="3010" y="6598"/>
                  <a:pt x="2539" y="6341"/>
                </a:cubicBezTo>
                <a:cubicBezTo>
                  <a:pt x="1961" y="6009"/>
                  <a:pt x="1361" y="5677"/>
                  <a:pt x="976" y="5077"/>
                </a:cubicBezTo>
                <a:cubicBezTo>
                  <a:pt x="354" y="4113"/>
                  <a:pt x="483" y="3320"/>
                  <a:pt x="697" y="2828"/>
                </a:cubicBezTo>
                <a:cubicBezTo>
                  <a:pt x="965" y="2207"/>
                  <a:pt x="1543" y="1628"/>
                  <a:pt x="2368" y="1168"/>
                </a:cubicBezTo>
                <a:cubicBezTo>
                  <a:pt x="3021" y="804"/>
                  <a:pt x="3803" y="526"/>
                  <a:pt x="4510" y="397"/>
                </a:cubicBezTo>
                <a:cubicBezTo>
                  <a:pt x="4810" y="343"/>
                  <a:pt x="5067" y="322"/>
                  <a:pt x="5313" y="322"/>
                </a:cubicBezTo>
                <a:close/>
                <a:moveTo>
                  <a:pt x="5313" y="0"/>
                </a:moveTo>
                <a:cubicBezTo>
                  <a:pt x="5045" y="0"/>
                  <a:pt x="4767" y="22"/>
                  <a:pt x="4456" y="76"/>
                </a:cubicBezTo>
                <a:cubicBezTo>
                  <a:pt x="3706" y="204"/>
                  <a:pt x="2892" y="504"/>
                  <a:pt x="2207" y="890"/>
                </a:cubicBezTo>
                <a:cubicBezTo>
                  <a:pt x="1329" y="1382"/>
                  <a:pt x="697" y="2004"/>
                  <a:pt x="397" y="2689"/>
                </a:cubicBezTo>
                <a:cubicBezTo>
                  <a:pt x="151" y="3267"/>
                  <a:pt x="1" y="4177"/>
                  <a:pt x="697" y="5248"/>
                </a:cubicBezTo>
                <a:cubicBezTo>
                  <a:pt x="1136" y="5912"/>
                  <a:pt x="1768" y="6276"/>
                  <a:pt x="2389" y="6619"/>
                </a:cubicBezTo>
                <a:cubicBezTo>
                  <a:pt x="2828" y="6866"/>
                  <a:pt x="3246" y="7101"/>
                  <a:pt x="3503" y="7423"/>
                </a:cubicBezTo>
                <a:cubicBezTo>
                  <a:pt x="4113" y="8140"/>
                  <a:pt x="3932" y="9254"/>
                  <a:pt x="3599" y="9993"/>
                </a:cubicBezTo>
                <a:cubicBezTo>
                  <a:pt x="3278" y="10700"/>
                  <a:pt x="2785" y="11321"/>
                  <a:pt x="2271" y="11974"/>
                </a:cubicBezTo>
                <a:cubicBezTo>
                  <a:pt x="2078" y="12221"/>
                  <a:pt x="1875" y="12478"/>
                  <a:pt x="1682" y="12735"/>
                </a:cubicBezTo>
                <a:cubicBezTo>
                  <a:pt x="686" y="14084"/>
                  <a:pt x="247" y="15241"/>
                  <a:pt x="322" y="16397"/>
                </a:cubicBezTo>
                <a:cubicBezTo>
                  <a:pt x="440" y="18464"/>
                  <a:pt x="2282" y="19974"/>
                  <a:pt x="4027" y="20403"/>
                </a:cubicBezTo>
                <a:cubicBezTo>
                  <a:pt x="4531" y="20531"/>
                  <a:pt x="5067" y="20584"/>
                  <a:pt x="5624" y="20584"/>
                </a:cubicBezTo>
                <a:cubicBezTo>
                  <a:pt x="6695" y="20584"/>
                  <a:pt x="7862" y="20360"/>
                  <a:pt x="9286" y="19889"/>
                </a:cubicBezTo>
                <a:cubicBezTo>
                  <a:pt x="12124" y="18935"/>
                  <a:pt x="14073" y="17618"/>
                  <a:pt x="15241" y="15862"/>
                </a:cubicBezTo>
                <a:cubicBezTo>
                  <a:pt x="16622" y="13806"/>
                  <a:pt x="16836" y="10550"/>
                  <a:pt x="14813" y="8665"/>
                </a:cubicBezTo>
                <a:cubicBezTo>
                  <a:pt x="13934" y="7861"/>
                  <a:pt x="12852" y="7476"/>
                  <a:pt x="11814" y="7101"/>
                </a:cubicBezTo>
                <a:cubicBezTo>
                  <a:pt x="11428" y="6962"/>
                  <a:pt x="11074" y="6844"/>
                  <a:pt x="10732" y="6694"/>
                </a:cubicBezTo>
                <a:cubicBezTo>
                  <a:pt x="9650" y="6233"/>
                  <a:pt x="8504" y="5366"/>
                  <a:pt x="8537" y="4274"/>
                </a:cubicBezTo>
                <a:cubicBezTo>
                  <a:pt x="8537" y="4017"/>
                  <a:pt x="8558" y="3770"/>
                  <a:pt x="8580" y="3535"/>
                </a:cubicBezTo>
                <a:cubicBezTo>
                  <a:pt x="8675" y="2496"/>
                  <a:pt x="8772" y="1425"/>
                  <a:pt x="7176" y="514"/>
                </a:cubicBezTo>
                <a:cubicBezTo>
                  <a:pt x="6534" y="161"/>
                  <a:pt x="5966" y="0"/>
                  <a:pt x="5313" y="0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4"/>
          <p:cNvSpPr/>
          <p:nvPr/>
        </p:nvSpPr>
        <p:spPr>
          <a:xfrm rot="-201380">
            <a:off x="-569772" y="420076"/>
            <a:ext cx="4870178" cy="5765678"/>
          </a:xfrm>
          <a:custGeom>
            <a:avLst/>
            <a:gdLst/>
            <a:ahLst/>
            <a:cxnLst/>
            <a:rect l="l" t="t" r="r" b="b"/>
            <a:pathLst>
              <a:path w="16205" h="19185" extrusionOk="0">
                <a:moveTo>
                  <a:pt x="5506" y="1"/>
                </a:moveTo>
                <a:cubicBezTo>
                  <a:pt x="5275" y="1"/>
                  <a:pt x="5033" y="26"/>
                  <a:pt x="4767" y="72"/>
                </a:cubicBezTo>
                <a:cubicBezTo>
                  <a:pt x="3021" y="371"/>
                  <a:pt x="1" y="1892"/>
                  <a:pt x="1479" y="4163"/>
                </a:cubicBezTo>
                <a:cubicBezTo>
                  <a:pt x="2111" y="5148"/>
                  <a:pt x="3492" y="5373"/>
                  <a:pt x="4242" y="6262"/>
                </a:cubicBezTo>
                <a:cubicBezTo>
                  <a:pt x="4992" y="7161"/>
                  <a:pt x="4917" y="8522"/>
                  <a:pt x="4435" y="9582"/>
                </a:cubicBezTo>
                <a:cubicBezTo>
                  <a:pt x="3953" y="10642"/>
                  <a:pt x="3139" y="11509"/>
                  <a:pt x="2443" y="12452"/>
                </a:cubicBezTo>
                <a:cubicBezTo>
                  <a:pt x="1747" y="13384"/>
                  <a:pt x="1147" y="14487"/>
                  <a:pt x="1211" y="15655"/>
                </a:cubicBezTo>
                <a:cubicBezTo>
                  <a:pt x="1307" y="17304"/>
                  <a:pt x="2785" y="18632"/>
                  <a:pt x="4392" y="19017"/>
                </a:cubicBezTo>
                <a:cubicBezTo>
                  <a:pt x="4865" y="19134"/>
                  <a:pt x="5346" y="19185"/>
                  <a:pt x="5829" y="19185"/>
                </a:cubicBezTo>
                <a:cubicBezTo>
                  <a:pt x="6985" y="19185"/>
                  <a:pt x="8154" y="18895"/>
                  <a:pt x="9265" y="18525"/>
                </a:cubicBezTo>
                <a:cubicBezTo>
                  <a:pt x="11428" y="17796"/>
                  <a:pt x="13581" y="16683"/>
                  <a:pt x="14856" y="14776"/>
                </a:cubicBezTo>
                <a:cubicBezTo>
                  <a:pt x="16119" y="12870"/>
                  <a:pt x="16205" y="10043"/>
                  <a:pt x="14523" y="8479"/>
                </a:cubicBezTo>
                <a:cubicBezTo>
                  <a:pt x="13474" y="7504"/>
                  <a:pt x="11985" y="7204"/>
                  <a:pt x="10657" y="6637"/>
                </a:cubicBezTo>
                <a:cubicBezTo>
                  <a:pt x="9329" y="6080"/>
                  <a:pt x="7990" y="4988"/>
                  <a:pt x="8023" y="3553"/>
                </a:cubicBezTo>
                <a:cubicBezTo>
                  <a:pt x="8066" y="2096"/>
                  <a:pt x="8515" y="1271"/>
                  <a:pt x="7026" y="425"/>
                </a:cubicBezTo>
                <a:cubicBezTo>
                  <a:pt x="6491" y="128"/>
                  <a:pt x="6029" y="1"/>
                  <a:pt x="5506" y="1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4"/>
          <p:cNvSpPr/>
          <p:nvPr/>
        </p:nvSpPr>
        <p:spPr>
          <a:xfrm rot="-5601380">
            <a:off x="4821900" y="-3591566"/>
            <a:ext cx="5060116" cy="6186420"/>
          </a:xfrm>
          <a:custGeom>
            <a:avLst/>
            <a:gdLst/>
            <a:ahLst/>
            <a:cxnLst/>
            <a:rect l="l" t="t" r="r" b="b"/>
            <a:pathLst>
              <a:path w="16837" h="20585" extrusionOk="0">
                <a:moveTo>
                  <a:pt x="5313" y="322"/>
                </a:moveTo>
                <a:cubicBezTo>
                  <a:pt x="5902" y="322"/>
                  <a:pt x="6426" y="472"/>
                  <a:pt x="7016" y="804"/>
                </a:cubicBezTo>
                <a:cubicBezTo>
                  <a:pt x="8430" y="1597"/>
                  <a:pt x="8354" y="2485"/>
                  <a:pt x="8258" y="3503"/>
                </a:cubicBezTo>
                <a:cubicBezTo>
                  <a:pt x="8237" y="3749"/>
                  <a:pt x="8215" y="3996"/>
                  <a:pt x="8215" y="4263"/>
                </a:cubicBezTo>
                <a:cubicBezTo>
                  <a:pt x="8183" y="5516"/>
                  <a:pt x="9425" y="6502"/>
                  <a:pt x="10614" y="6994"/>
                </a:cubicBezTo>
                <a:cubicBezTo>
                  <a:pt x="10957" y="7144"/>
                  <a:pt x="11321" y="7273"/>
                  <a:pt x="11696" y="7401"/>
                </a:cubicBezTo>
                <a:cubicBezTo>
                  <a:pt x="12713" y="7765"/>
                  <a:pt x="13763" y="8140"/>
                  <a:pt x="14587" y="8911"/>
                </a:cubicBezTo>
                <a:cubicBezTo>
                  <a:pt x="16483" y="10667"/>
                  <a:pt x="16279" y="13741"/>
                  <a:pt x="14973" y="15691"/>
                </a:cubicBezTo>
                <a:cubicBezTo>
                  <a:pt x="13849" y="17383"/>
                  <a:pt x="11953" y="18657"/>
                  <a:pt x="9190" y="19578"/>
                </a:cubicBezTo>
                <a:cubicBezTo>
                  <a:pt x="7797" y="20049"/>
                  <a:pt x="6662" y="20263"/>
                  <a:pt x="5624" y="20263"/>
                </a:cubicBezTo>
                <a:cubicBezTo>
                  <a:pt x="5098" y="20263"/>
                  <a:pt x="4584" y="20210"/>
                  <a:pt x="4113" y="20092"/>
                </a:cubicBezTo>
                <a:cubicBezTo>
                  <a:pt x="2475" y="19696"/>
                  <a:pt x="750" y="18293"/>
                  <a:pt x="643" y="16376"/>
                </a:cubicBezTo>
                <a:cubicBezTo>
                  <a:pt x="579" y="15305"/>
                  <a:pt x="986" y="14213"/>
                  <a:pt x="1940" y="12927"/>
                </a:cubicBezTo>
                <a:cubicBezTo>
                  <a:pt x="2132" y="12670"/>
                  <a:pt x="2325" y="12424"/>
                  <a:pt x="2518" y="12178"/>
                </a:cubicBezTo>
                <a:cubicBezTo>
                  <a:pt x="3053" y="11503"/>
                  <a:pt x="3567" y="10860"/>
                  <a:pt x="3899" y="10121"/>
                </a:cubicBezTo>
                <a:cubicBezTo>
                  <a:pt x="4274" y="9308"/>
                  <a:pt x="4456" y="8044"/>
                  <a:pt x="3760" y="7208"/>
                </a:cubicBezTo>
                <a:cubicBezTo>
                  <a:pt x="3449" y="6844"/>
                  <a:pt x="3010" y="6598"/>
                  <a:pt x="2539" y="6341"/>
                </a:cubicBezTo>
                <a:cubicBezTo>
                  <a:pt x="1961" y="6009"/>
                  <a:pt x="1361" y="5677"/>
                  <a:pt x="976" y="5077"/>
                </a:cubicBezTo>
                <a:cubicBezTo>
                  <a:pt x="354" y="4113"/>
                  <a:pt x="483" y="3320"/>
                  <a:pt x="697" y="2828"/>
                </a:cubicBezTo>
                <a:cubicBezTo>
                  <a:pt x="965" y="2207"/>
                  <a:pt x="1543" y="1628"/>
                  <a:pt x="2368" y="1168"/>
                </a:cubicBezTo>
                <a:cubicBezTo>
                  <a:pt x="3021" y="804"/>
                  <a:pt x="3803" y="526"/>
                  <a:pt x="4510" y="397"/>
                </a:cubicBezTo>
                <a:cubicBezTo>
                  <a:pt x="4810" y="343"/>
                  <a:pt x="5067" y="322"/>
                  <a:pt x="5313" y="322"/>
                </a:cubicBezTo>
                <a:close/>
                <a:moveTo>
                  <a:pt x="5313" y="0"/>
                </a:moveTo>
                <a:cubicBezTo>
                  <a:pt x="5045" y="0"/>
                  <a:pt x="4767" y="22"/>
                  <a:pt x="4456" y="76"/>
                </a:cubicBezTo>
                <a:cubicBezTo>
                  <a:pt x="3706" y="204"/>
                  <a:pt x="2892" y="504"/>
                  <a:pt x="2207" y="890"/>
                </a:cubicBezTo>
                <a:cubicBezTo>
                  <a:pt x="1329" y="1382"/>
                  <a:pt x="697" y="2004"/>
                  <a:pt x="397" y="2689"/>
                </a:cubicBezTo>
                <a:cubicBezTo>
                  <a:pt x="151" y="3267"/>
                  <a:pt x="1" y="4177"/>
                  <a:pt x="697" y="5248"/>
                </a:cubicBezTo>
                <a:cubicBezTo>
                  <a:pt x="1136" y="5912"/>
                  <a:pt x="1768" y="6276"/>
                  <a:pt x="2389" y="6619"/>
                </a:cubicBezTo>
                <a:cubicBezTo>
                  <a:pt x="2828" y="6866"/>
                  <a:pt x="3246" y="7101"/>
                  <a:pt x="3503" y="7423"/>
                </a:cubicBezTo>
                <a:cubicBezTo>
                  <a:pt x="4113" y="8140"/>
                  <a:pt x="3932" y="9254"/>
                  <a:pt x="3599" y="9993"/>
                </a:cubicBezTo>
                <a:cubicBezTo>
                  <a:pt x="3278" y="10700"/>
                  <a:pt x="2785" y="11321"/>
                  <a:pt x="2271" y="11974"/>
                </a:cubicBezTo>
                <a:cubicBezTo>
                  <a:pt x="2078" y="12221"/>
                  <a:pt x="1875" y="12478"/>
                  <a:pt x="1682" y="12735"/>
                </a:cubicBezTo>
                <a:cubicBezTo>
                  <a:pt x="686" y="14084"/>
                  <a:pt x="247" y="15241"/>
                  <a:pt x="322" y="16397"/>
                </a:cubicBezTo>
                <a:cubicBezTo>
                  <a:pt x="440" y="18464"/>
                  <a:pt x="2282" y="19974"/>
                  <a:pt x="4027" y="20403"/>
                </a:cubicBezTo>
                <a:cubicBezTo>
                  <a:pt x="4531" y="20531"/>
                  <a:pt x="5067" y="20584"/>
                  <a:pt x="5624" y="20584"/>
                </a:cubicBezTo>
                <a:cubicBezTo>
                  <a:pt x="6695" y="20584"/>
                  <a:pt x="7862" y="20360"/>
                  <a:pt x="9286" y="19889"/>
                </a:cubicBezTo>
                <a:cubicBezTo>
                  <a:pt x="12124" y="18935"/>
                  <a:pt x="14073" y="17618"/>
                  <a:pt x="15241" y="15862"/>
                </a:cubicBezTo>
                <a:cubicBezTo>
                  <a:pt x="16622" y="13806"/>
                  <a:pt x="16836" y="10550"/>
                  <a:pt x="14813" y="8665"/>
                </a:cubicBezTo>
                <a:cubicBezTo>
                  <a:pt x="13934" y="7861"/>
                  <a:pt x="12852" y="7476"/>
                  <a:pt x="11814" y="7101"/>
                </a:cubicBezTo>
                <a:cubicBezTo>
                  <a:pt x="11428" y="6962"/>
                  <a:pt x="11074" y="6844"/>
                  <a:pt x="10732" y="6694"/>
                </a:cubicBezTo>
                <a:cubicBezTo>
                  <a:pt x="9650" y="6233"/>
                  <a:pt x="8504" y="5366"/>
                  <a:pt x="8537" y="4274"/>
                </a:cubicBezTo>
                <a:cubicBezTo>
                  <a:pt x="8537" y="4017"/>
                  <a:pt x="8558" y="3770"/>
                  <a:pt x="8580" y="3535"/>
                </a:cubicBezTo>
                <a:cubicBezTo>
                  <a:pt x="8675" y="2496"/>
                  <a:pt x="8772" y="1425"/>
                  <a:pt x="7176" y="514"/>
                </a:cubicBezTo>
                <a:cubicBezTo>
                  <a:pt x="6534" y="161"/>
                  <a:pt x="5966" y="0"/>
                  <a:pt x="5313" y="0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4"/>
          <p:cNvSpPr/>
          <p:nvPr/>
        </p:nvSpPr>
        <p:spPr>
          <a:xfrm rot="-5601380">
            <a:off x="4925822" y="-3228485"/>
            <a:ext cx="4870178" cy="5765678"/>
          </a:xfrm>
          <a:custGeom>
            <a:avLst/>
            <a:gdLst/>
            <a:ahLst/>
            <a:cxnLst/>
            <a:rect l="l" t="t" r="r" b="b"/>
            <a:pathLst>
              <a:path w="16205" h="19185" extrusionOk="0">
                <a:moveTo>
                  <a:pt x="5506" y="1"/>
                </a:moveTo>
                <a:cubicBezTo>
                  <a:pt x="5275" y="1"/>
                  <a:pt x="5033" y="26"/>
                  <a:pt x="4767" y="72"/>
                </a:cubicBezTo>
                <a:cubicBezTo>
                  <a:pt x="3021" y="371"/>
                  <a:pt x="1" y="1892"/>
                  <a:pt x="1479" y="4163"/>
                </a:cubicBezTo>
                <a:cubicBezTo>
                  <a:pt x="2111" y="5148"/>
                  <a:pt x="3492" y="5373"/>
                  <a:pt x="4242" y="6262"/>
                </a:cubicBezTo>
                <a:cubicBezTo>
                  <a:pt x="4992" y="7161"/>
                  <a:pt x="4917" y="8522"/>
                  <a:pt x="4435" y="9582"/>
                </a:cubicBezTo>
                <a:cubicBezTo>
                  <a:pt x="3953" y="10642"/>
                  <a:pt x="3139" y="11509"/>
                  <a:pt x="2443" y="12452"/>
                </a:cubicBezTo>
                <a:cubicBezTo>
                  <a:pt x="1747" y="13384"/>
                  <a:pt x="1147" y="14487"/>
                  <a:pt x="1211" y="15655"/>
                </a:cubicBezTo>
                <a:cubicBezTo>
                  <a:pt x="1307" y="17304"/>
                  <a:pt x="2785" y="18632"/>
                  <a:pt x="4392" y="19017"/>
                </a:cubicBezTo>
                <a:cubicBezTo>
                  <a:pt x="4865" y="19134"/>
                  <a:pt x="5346" y="19185"/>
                  <a:pt x="5829" y="19185"/>
                </a:cubicBezTo>
                <a:cubicBezTo>
                  <a:pt x="6985" y="19185"/>
                  <a:pt x="8154" y="18895"/>
                  <a:pt x="9265" y="18525"/>
                </a:cubicBezTo>
                <a:cubicBezTo>
                  <a:pt x="11428" y="17796"/>
                  <a:pt x="13581" y="16683"/>
                  <a:pt x="14856" y="14776"/>
                </a:cubicBezTo>
                <a:cubicBezTo>
                  <a:pt x="16119" y="12870"/>
                  <a:pt x="16205" y="10043"/>
                  <a:pt x="14523" y="8479"/>
                </a:cubicBezTo>
                <a:cubicBezTo>
                  <a:pt x="13474" y="7504"/>
                  <a:pt x="11985" y="7204"/>
                  <a:pt x="10657" y="6637"/>
                </a:cubicBezTo>
                <a:cubicBezTo>
                  <a:pt x="9329" y="6080"/>
                  <a:pt x="7990" y="4988"/>
                  <a:pt x="8023" y="3553"/>
                </a:cubicBezTo>
                <a:cubicBezTo>
                  <a:pt x="8066" y="2096"/>
                  <a:pt x="8515" y="1271"/>
                  <a:pt x="7026" y="425"/>
                </a:cubicBezTo>
                <a:cubicBezTo>
                  <a:pt x="6491" y="128"/>
                  <a:pt x="6029" y="1"/>
                  <a:pt x="5506" y="1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/>
          <p:nvPr/>
        </p:nvSpPr>
        <p:spPr>
          <a:xfrm rot="-201387">
            <a:off x="6996158" y="763319"/>
            <a:ext cx="4159097" cy="5084829"/>
          </a:xfrm>
          <a:custGeom>
            <a:avLst/>
            <a:gdLst/>
            <a:ahLst/>
            <a:cxnLst/>
            <a:rect l="l" t="t" r="r" b="b"/>
            <a:pathLst>
              <a:path w="16837" h="20585" extrusionOk="0">
                <a:moveTo>
                  <a:pt x="5313" y="322"/>
                </a:moveTo>
                <a:cubicBezTo>
                  <a:pt x="5902" y="322"/>
                  <a:pt x="6426" y="472"/>
                  <a:pt x="7016" y="804"/>
                </a:cubicBezTo>
                <a:cubicBezTo>
                  <a:pt x="8430" y="1597"/>
                  <a:pt x="8354" y="2485"/>
                  <a:pt x="8258" y="3503"/>
                </a:cubicBezTo>
                <a:cubicBezTo>
                  <a:pt x="8237" y="3749"/>
                  <a:pt x="8215" y="3996"/>
                  <a:pt x="8215" y="4263"/>
                </a:cubicBezTo>
                <a:cubicBezTo>
                  <a:pt x="8183" y="5516"/>
                  <a:pt x="9425" y="6502"/>
                  <a:pt x="10614" y="6994"/>
                </a:cubicBezTo>
                <a:cubicBezTo>
                  <a:pt x="10957" y="7144"/>
                  <a:pt x="11321" y="7273"/>
                  <a:pt x="11696" y="7401"/>
                </a:cubicBezTo>
                <a:cubicBezTo>
                  <a:pt x="12713" y="7765"/>
                  <a:pt x="13763" y="8140"/>
                  <a:pt x="14587" y="8911"/>
                </a:cubicBezTo>
                <a:cubicBezTo>
                  <a:pt x="16483" y="10667"/>
                  <a:pt x="16279" y="13741"/>
                  <a:pt x="14973" y="15691"/>
                </a:cubicBezTo>
                <a:cubicBezTo>
                  <a:pt x="13849" y="17383"/>
                  <a:pt x="11953" y="18657"/>
                  <a:pt x="9190" y="19578"/>
                </a:cubicBezTo>
                <a:cubicBezTo>
                  <a:pt x="7797" y="20049"/>
                  <a:pt x="6662" y="20263"/>
                  <a:pt x="5624" y="20263"/>
                </a:cubicBezTo>
                <a:cubicBezTo>
                  <a:pt x="5098" y="20263"/>
                  <a:pt x="4584" y="20210"/>
                  <a:pt x="4113" y="20092"/>
                </a:cubicBezTo>
                <a:cubicBezTo>
                  <a:pt x="2475" y="19696"/>
                  <a:pt x="750" y="18293"/>
                  <a:pt x="643" y="16376"/>
                </a:cubicBezTo>
                <a:cubicBezTo>
                  <a:pt x="579" y="15305"/>
                  <a:pt x="986" y="14213"/>
                  <a:pt x="1940" y="12927"/>
                </a:cubicBezTo>
                <a:cubicBezTo>
                  <a:pt x="2132" y="12670"/>
                  <a:pt x="2325" y="12424"/>
                  <a:pt x="2518" y="12178"/>
                </a:cubicBezTo>
                <a:cubicBezTo>
                  <a:pt x="3053" y="11503"/>
                  <a:pt x="3567" y="10860"/>
                  <a:pt x="3899" y="10121"/>
                </a:cubicBezTo>
                <a:cubicBezTo>
                  <a:pt x="4274" y="9308"/>
                  <a:pt x="4456" y="8044"/>
                  <a:pt x="3760" y="7208"/>
                </a:cubicBezTo>
                <a:cubicBezTo>
                  <a:pt x="3449" y="6844"/>
                  <a:pt x="3010" y="6598"/>
                  <a:pt x="2539" y="6341"/>
                </a:cubicBezTo>
                <a:cubicBezTo>
                  <a:pt x="1961" y="6009"/>
                  <a:pt x="1361" y="5677"/>
                  <a:pt x="976" y="5077"/>
                </a:cubicBezTo>
                <a:cubicBezTo>
                  <a:pt x="354" y="4113"/>
                  <a:pt x="483" y="3320"/>
                  <a:pt x="697" y="2828"/>
                </a:cubicBezTo>
                <a:cubicBezTo>
                  <a:pt x="965" y="2207"/>
                  <a:pt x="1543" y="1628"/>
                  <a:pt x="2368" y="1168"/>
                </a:cubicBezTo>
                <a:cubicBezTo>
                  <a:pt x="3021" y="804"/>
                  <a:pt x="3803" y="526"/>
                  <a:pt x="4510" y="397"/>
                </a:cubicBezTo>
                <a:cubicBezTo>
                  <a:pt x="4810" y="343"/>
                  <a:pt x="5067" y="322"/>
                  <a:pt x="5313" y="322"/>
                </a:cubicBezTo>
                <a:close/>
                <a:moveTo>
                  <a:pt x="5313" y="0"/>
                </a:moveTo>
                <a:cubicBezTo>
                  <a:pt x="5045" y="0"/>
                  <a:pt x="4767" y="22"/>
                  <a:pt x="4456" y="76"/>
                </a:cubicBezTo>
                <a:cubicBezTo>
                  <a:pt x="3706" y="204"/>
                  <a:pt x="2892" y="504"/>
                  <a:pt x="2207" y="890"/>
                </a:cubicBezTo>
                <a:cubicBezTo>
                  <a:pt x="1329" y="1382"/>
                  <a:pt x="697" y="2004"/>
                  <a:pt x="397" y="2689"/>
                </a:cubicBezTo>
                <a:cubicBezTo>
                  <a:pt x="151" y="3267"/>
                  <a:pt x="1" y="4177"/>
                  <a:pt x="697" y="5248"/>
                </a:cubicBezTo>
                <a:cubicBezTo>
                  <a:pt x="1136" y="5912"/>
                  <a:pt x="1768" y="6276"/>
                  <a:pt x="2389" y="6619"/>
                </a:cubicBezTo>
                <a:cubicBezTo>
                  <a:pt x="2828" y="6866"/>
                  <a:pt x="3246" y="7101"/>
                  <a:pt x="3503" y="7423"/>
                </a:cubicBezTo>
                <a:cubicBezTo>
                  <a:pt x="4113" y="8140"/>
                  <a:pt x="3932" y="9254"/>
                  <a:pt x="3599" y="9993"/>
                </a:cubicBezTo>
                <a:cubicBezTo>
                  <a:pt x="3278" y="10700"/>
                  <a:pt x="2785" y="11321"/>
                  <a:pt x="2271" y="11974"/>
                </a:cubicBezTo>
                <a:cubicBezTo>
                  <a:pt x="2078" y="12221"/>
                  <a:pt x="1875" y="12478"/>
                  <a:pt x="1682" y="12735"/>
                </a:cubicBezTo>
                <a:cubicBezTo>
                  <a:pt x="686" y="14084"/>
                  <a:pt x="247" y="15241"/>
                  <a:pt x="322" y="16397"/>
                </a:cubicBezTo>
                <a:cubicBezTo>
                  <a:pt x="440" y="18464"/>
                  <a:pt x="2282" y="19974"/>
                  <a:pt x="4027" y="20403"/>
                </a:cubicBezTo>
                <a:cubicBezTo>
                  <a:pt x="4531" y="20531"/>
                  <a:pt x="5067" y="20584"/>
                  <a:pt x="5624" y="20584"/>
                </a:cubicBezTo>
                <a:cubicBezTo>
                  <a:pt x="6695" y="20584"/>
                  <a:pt x="7862" y="20360"/>
                  <a:pt x="9286" y="19889"/>
                </a:cubicBezTo>
                <a:cubicBezTo>
                  <a:pt x="12124" y="18935"/>
                  <a:pt x="14073" y="17618"/>
                  <a:pt x="15241" y="15862"/>
                </a:cubicBezTo>
                <a:cubicBezTo>
                  <a:pt x="16622" y="13806"/>
                  <a:pt x="16836" y="10550"/>
                  <a:pt x="14813" y="8665"/>
                </a:cubicBezTo>
                <a:cubicBezTo>
                  <a:pt x="13934" y="7861"/>
                  <a:pt x="12852" y="7476"/>
                  <a:pt x="11814" y="7101"/>
                </a:cubicBezTo>
                <a:cubicBezTo>
                  <a:pt x="11428" y="6962"/>
                  <a:pt x="11074" y="6844"/>
                  <a:pt x="10732" y="6694"/>
                </a:cubicBezTo>
                <a:cubicBezTo>
                  <a:pt x="9650" y="6233"/>
                  <a:pt x="8504" y="5366"/>
                  <a:pt x="8537" y="4274"/>
                </a:cubicBezTo>
                <a:cubicBezTo>
                  <a:pt x="8537" y="4017"/>
                  <a:pt x="8558" y="3770"/>
                  <a:pt x="8580" y="3535"/>
                </a:cubicBezTo>
                <a:cubicBezTo>
                  <a:pt x="8675" y="2496"/>
                  <a:pt x="8772" y="1425"/>
                  <a:pt x="7176" y="514"/>
                </a:cubicBezTo>
                <a:cubicBezTo>
                  <a:pt x="6534" y="161"/>
                  <a:pt x="5966" y="0"/>
                  <a:pt x="5313" y="0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5"/>
          <p:cNvSpPr/>
          <p:nvPr/>
        </p:nvSpPr>
        <p:spPr>
          <a:xfrm rot="-201387">
            <a:off x="6948699" y="943589"/>
            <a:ext cx="4002979" cy="4739007"/>
          </a:xfrm>
          <a:custGeom>
            <a:avLst/>
            <a:gdLst/>
            <a:ahLst/>
            <a:cxnLst/>
            <a:rect l="l" t="t" r="r" b="b"/>
            <a:pathLst>
              <a:path w="16205" h="19185" extrusionOk="0">
                <a:moveTo>
                  <a:pt x="5506" y="1"/>
                </a:moveTo>
                <a:cubicBezTo>
                  <a:pt x="5275" y="1"/>
                  <a:pt x="5033" y="26"/>
                  <a:pt x="4767" y="72"/>
                </a:cubicBezTo>
                <a:cubicBezTo>
                  <a:pt x="3021" y="371"/>
                  <a:pt x="1" y="1892"/>
                  <a:pt x="1479" y="4163"/>
                </a:cubicBezTo>
                <a:cubicBezTo>
                  <a:pt x="2111" y="5148"/>
                  <a:pt x="3492" y="5373"/>
                  <a:pt x="4242" y="6262"/>
                </a:cubicBezTo>
                <a:cubicBezTo>
                  <a:pt x="4992" y="7161"/>
                  <a:pt x="4917" y="8522"/>
                  <a:pt x="4435" y="9582"/>
                </a:cubicBezTo>
                <a:cubicBezTo>
                  <a:pt x="3953" y="10642"/>
                  <a:pt x="3139" y="11509"/>
                  <a:pt x="2443" y="12452"/>
                </a:cubicBezTo>
                <a:cubicBezTo>
                  <a:pt x="1747" y="13384"/>
                  <a:pt x="1147" y="14487"/>
                  <a:pt x="1211" y="15655"/>
                </a:cubicBezTo>
                <a:cubicBezTo>
                  <a:pt x="1307" y="17304"/>
                  <a:pt x="2785" y="18632"/>
                  <a:pt x="4392" y="19017"/>
                </a:cubicBezTo>
                <a:cubicBezTo>
                  <a:pt x="4865" y="19134"/>
                  <a:pt x="5346" y="19185"/>
                  <a:pt x="5829" y="19185"/>
                </a:cubicBezTo>
                <a:cubicBezTo>
                  <a:pt x="6985" y="19185"/>
                  <a:pt x="8154" y="18895"/>
                  <a:pt x="9265" y="18525"/>
                </a:cubicBezTo>
                <a:cubicBezTo>
                  <a:pt x="11428" y="17796"/>
                  <a:pt x="13581" y="16683"/>
                  <a:pt x="14856" y="14776"/>
                </a:cubicBezTo>
                <a:cubicBezTo>
                  <a:pt x="16119" y="12870"/>
                  <a:pt x="16205" y="10043"/>
                  <a:pt x="14523" y="8479"/>
                </a:cubicBezTo>
                <a:cubicBezTo>
                  <a:pt x="13474" y="7504"/>
                  <a:pt x="11985" y="7204"/>
                  <a:pt x="10657" y="6637"/>
                </a:cubicBezTo>
                <a:cubicBezTo>
                  <a:pt x="9329" y="6080"/>
                  <a:pt x="7990" y="4988"/>
                  <a:pt x="8023" y="3553"/>
                </a:cubicBezTo>
                <a:cubicBezTo>
                  <a:pt x="8066" y="2096"/>
                  <a:pt x="8515" y="1271"/>
                  <a:pt x="7026" y="425"/>
                </a:cubicBezTo>
                <a:cubicBezTo>
                  <a:pt x="6491" y="128"/>
                  <a:pt x="6029" y="1"/>
                  <a:pt x="5506" y="1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5"/>
          <p:cNvSpPr/>
          <p:nvPr/>
        </p:nvSpPr>
        <p:spPr>
          <a:xfrm rot="-5601387">
            <a:off x="-1501250" y="-1900222"/>
            <a:ext cx="4159097" cy="5084829"/>
          </a:xfrm>
          <a:custGeom>
            <a:avLst/>
            <a:gdLst/>
            <a:ahLst/>
            <a:cxnLst/>
            <a:rect l="l" t="t" r="r" b="b"/>
            <a:pathLst>
              <a:path w="16837" h="20585" extrusionOk="0">
                <a:moveTo>
                  <a:pt x="5313" y="322"/>
                </a:moveTo>
                <a:cubicBezTo>
                  <a:pt x="5902" y="322"/>
                  <a:pt x="6426" y="472"/>
                  <a:pt x="7016" y="804"/>
                </a:cubicBezTo>
                <a:cubicBezTo>
                  <a:pt x="8430" y="1597"/>
                  <a:pt x="8354" y="2485"/>
                  <a:pt x="8258" y="3503"/>
                </a:cubicBezTo>
                <a:cubicBezTo>
                  <a:pt x="8237" y="3749"/>
                  <a:pt x="8215" y="3996"/>
                  <a:pt x="8215" y="4263"/>
                </a:cubicBezTo>
                <a:cubicBezTo>
                  <a:pt x="8183" y="5516"/>
                  <a:pt x="9425" y="6502"/>
                  <a:pt x="10614" y="6994"/>
                </a:cubicBezTo>
                <a:cubicBezTo>
                  <a:pt x="10957" y="7144"/>
                  <a:pt x="11321" y="7273"/>
                  <a:pt x="11696" y="7401"/>
                </a:cubicBezTo>
                <a:cubicBezTo>
                  <a:pt x="12713" y="7765"/>
                  <a:pt x="13763" y="8140"/>
                  <a:pt x="14587" y="8911"/>
                </a:cubicBezTo>
                <a:cubicBezTo>
                  <a:pt x="16483" y="10667"/>
                  <a:pt x="16279" y="13741"/>
                  <a:pt x="14973" y="15691"/>
                </a:cubicBezTo>
                <a:cubicBezTo>
                  <a:pt x="13849" y="17383"/>
                  <a:pt x="11953" y="18657"/>
                  <a:pt x="9190" y="19578"/>
                </a:cubicBezTo>
                <a:cubicBezTo>
                  <a:pt x="7797" y="20049"/>
                  <a:pt x="6662" y="20263"/>
                  <a:pt x="5624" y="20263"/>
                </a:cubicBezTo>
                <a:cubicBezTo>
                  <a:pt x="5098" y="20263"/>
                  <a:pt x="4584" y="20210"/>
                  <a:pt x="4113" y="20092"/>
                </a:cubicBezTo>
                <a:cubicBezTo>
                  <a:pt x="2475" y="19696"/>
                  <a:pt x="750" y="18293"/>
                  <a:pt x="643" y="16376"/>
                </a:cubicBezTo>
                <a:cubicBezTo>
                  <a:pt x="579" y="15305"/>
                  <a:pt x="986" y="14213"/>
                  <a:pt x="1940" y="12927"/>
                </a:cubicBezTo>
                <a:cubicBezTo>
                  <a:pt x="2132" y="12670"/>
                  <a:pt x="2325" y="12424"/>
                  <a:pt x="2518" y="12178"/>
                </a:cubicBezTo>
                <a:cubicBezTo>
                  <a:pt x="3053" y="11503"/>
                  <a:pt x="3567" y="10860"/>
                  <a:pt x="3899" y="10121"/>
                </a:cubicBezTo>
                <a:cubicBezTo>
                  <a:pt x="4274" y="9308"/>
                  <a:pt x="4456" y="8044"/>
                  <a:pt x="3760" y="7208"/>
                </a:cubicBezTo>
                <a:cubicBezTo>
                  <a:pt x="3449" y="6844"/>
                  <a:pt x="3010" y="6598"/>
                  <a:pt x="2539" y="6341"/>
                </a:cubicBezTo>
                <a:cubicBezTo>
                  <a:pt x="1961" y="6009"/>
                  <a:pt x="1361" y="5677"/>
                  <a:pt x="976" y="5077"/>
                </a:cubicBezTo>
                <a:cubicBezTo>
                  <a:pt x="354" y="4113"/>
                  <a:pt x="483" y="3320"/>
                  <a:pt x="697" y="2828"/>
                </a:cubicBezTo>
                <a:cubicBezTo>
                  <a:pt x="965" y="2207"/>
                  <a:pt x="1543" y="1628"/>
                  <a:pt x="2368" y="1168"/>
                </a:cubicBezTo>
                <a:cubicBezTo>
                  <a:pt x="3021" y="804"/>
                  <a:pt x="3803" y="526"/>
                  <a:pt x="4510" y="397"/>
                </a:cubicBezTo>
                <a:cubicBezTo>
                  <a:pt x="4810" y="343"/>
                  <a:pt x="5067" y="322"/>
                  <a:pt x="5313" y="322"/>
                </a:cubicBezTo>
                <a:close/>
                <a:moveTo>
                  <a:pt x="5313" y="0"/>
                </a:moveTo>
                <a:cubicBezTo>
                  <a:pt x="5045" y="0"/>
                  <a:pt x="4767" y="22"/>
                  <a:pt x="4456" y="76"/>
                </a:cubicBezTo>
                <a:cubicBezTo>
                  <a:pt x="3706" y="204"/>
                  <a:pt x="2892" y="504"/>
                  <a:pt x="2207" y="890"/>
                </a:cubicBezTo>
                <a:cubicBezTo>
                  <a:pt x="1329" y="1382"/>
                  <a:pt x="697" y="2004"/>
                  <a:pt x="397" y="2689"/>
                </a:cubicBezTo>
                <a:cubicBezTo>
                  <a:pt x="151" y="3267"/>
                  <a:pt x="1" y="4177"/>
                  <a:pt x="697" y="5248"/>
                </a:cubicBezTo>
                <a:cubicBezTo>
                  <a:pt x="1136" y="5912"/>
                  <a:pt x="1768" y="6276"/>
                  <a:pt x="2389" y="6619"/>
                </a:cubicBezTo>
                <a:cubicBezTo>
                  <a:pt x="2828" y="6866"/>
                  <a:pt x="3246" y="7101"/>
                  <a:pt x="3503" y="7423"/>
                </a:cubicBezTo>
                <a:cubicBezTo>
                  <a:pt x="4113" y="8140"/>
                  <a:pt x="3932" y="9254"/>
                  <a:pt x="3599" y="9993"/>
                </a:cubicBezTo>
                <a:cubicBezTo>
                  <a:pt x="3278" y="10700"/>
                  <a:pt x="2785" y="11321"/>
                  <a:pt x="2271" y="11974"/>
                </a:cubicBezTo>
                <a:cubicBezTo>
                  <a:pt x="2078" y="12221"/>
                  <a:pt x="1875" y="12478"/>
                  <a:pt x="1682" y="12735"/>
                </a:cubicBezTo>
                <a:cubicBezTo>
                  <a:pt x="686" y="14084"/>
                  <a:pt x="247" y="15241"/>
                  <a:pt x="322" y="16397"/>
                </a:cubicBezTo>
                <a:cubicBezTo>
                  <a:pt x="440" y="18464"/>
                  <a:pt x="2282" y="19974"/>
                  <a:pt x="4027" y="20403"/>
                </a:cubicBezTo>
                <a:cubicBezTo>
                  <a:pt x="4531" y="20531"/>
                  <a:pt x="5067" y="20584"/>
                  <a:pt x="5624" y="20584"/>
                </a:cubicBezTo>
                <a:cubicBezTo>
                  <a:pt x="6695" y="20584"/>
                  <a:pt x="7862" y="20360"/>
                  <a:pt x="9286" y="19889"/>
                </a:cubicBezTo>
                <a:cubicBezTo>
                  <a:pt x="12124" y="18935"/>
                  <a:pt x="14073" y="17618"/>
                  <a:pt x="15241" y="15862"/>
                </a:cubicBezTo>
                <a:cubicBezTo>
                  <a:pt x="16622" y="13806"/>
                  <a:pt x="16836" y="10550"/>
                  <a:pt x="14813" y="8665"/>
                </a:cubicBezTo>
                <a:cubicBezTo>
                  <a:pt x="13934" y="7861"/>
                  <a:pt x="12852" y="7476"/>
                  <a:pt x="11814" y="7101"/>
                </a:cubicBezTo>
                <a:cubicBezTo>
                  <a:pt x="11428" y="6962"/>
                  <a:pt x="11074" y="6844"/>
                  <a:pt x="10732" y="6694"/>
                </a:cubicBezTo>
                <a:cubicBezTo>
                  <a:pt x="9650" y="6233"/>
                  <a:pt x="8504" y="5366"/>
                  <a:pt x="8537" y="4274"/>
                </a:cubicBezTo>
                <a:cubicBezTo>
                  <a:pt x="8537" y="4017"/>
                  <a:pt x="8558" y="3770"/>
                  <a:pt x="8580" y="3535"/>
                </a:cubicBezTo>
                <a:cubicBezTo>
                  <a:pt x="8675" y="2496"/>
                  <a:pt x="8772" y="1425"/>
                  <a:pt x="7176" y="514"/>
                </a:cubicBezTo>
                <a:cubicBezTo>
                  <a:pt x="6534" y="161"/>
                  <a:pt x="5966" y="0"/>
                  <a:pt x="5313" y="0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5"/>
          <p:cNvSpPr/>
          <p:nvPr/>
        </p:nvSpPr>
        <p:spPr>
          <a:xfrm rot="-5601387">
            <a:off x="-1415832" y="-1601792"/>
            <a:ext cx="4002979" cy="4739007"/>
          </a:xfrm>
          <a:custGeom>
            <a:avLst/>
            <a:gdLst/>
            <a:ahLst/>
            <a:cxnLst/>
            <a:rect l="l" t="t" r="r" b="b"/>
            <a:pathLst>
              <a:path w="16205" h="19185" extrusionOk="0">
                <a:moveTo>
                  <a:pt x="5506" y="1"/>
                </a:moveTo>
                <a:cubicBezTo>
                  <a:pt x="5275" y="1"/>
                  <a:pt x="5033" y="26"/>
                  <a:pt x="4767" y="72"/>
                </a:cubicBezTo>
                <a:cubicBezTo>
                  <a:pt x="3021" y="371"/>
                  <a:pt x="1" y="1892"/>
                  <a:pt x="1479" y="4163"/>
                </a:cubicBezTo>
                <a:cubicBezTo>
                  <a:pt x="2111" y="5148"/>
                  <a:pt x="3492" y="5373"/>
                  <a:pt x="4242" y="6262"/>
                </a:cubicBezTo>
                <a:cubicBezTo>
                  <a:pt x="4992" y="7161"/>
                  <a:pt x="4917" y="8522"/>
                  <a:pt x="4435" y="9582"/>
                </a:cubicBezTo>
                <a:cubicBezTo>
                  <a:pt x="3953" y="10642"/>
                  <a:pt x="3139" y="11509"/>
                  <a:pt x="2443" y="12452"/>
                </a:cubicBezTo>
                <a:cubicBezTo>
                  <a:pt x="1747" y="13384"/>
                  <a:pt x="1147" y="14487"/>
                  <a:pt x="1211" y="15655"/>
                </a:cubicBezTo>
                <a:cubicBezTo>
                  <a:pt x="1307" y="17304"/>
                  <a:pt x="2785" y="18632"/>
                  <a:pt x="4392" y="19017"/>
                </a:cubicBezTo>
                <a:cubicBezTo>
                  <a:pt x="4865" y="19134"/>
                  <a:pt x="5346" y="19185"/>
                  <a:pt x="5829" y="19185"/>
                </a:cubicBezTo>
                <a:cubicBezTo>
                  <a:pt x="6985" y="19185"/>
                  <a:pt x="8154" y="18895"/>
                  <a:pt x="9265" y="18525"/>
                </a:cubicBezTo>
                <a:cubicBezTo>
                  <a:pt x="11428" y="17796"/>
                  <a:pt x="13581" y="16683"/>
                  <a:pt x="14856" y="14776"/>
                </a:cubicBezTo>
                <a:cubicBezTo>
                  <a:pt x="16119" y="12870"/>
                  <a:pt x="16205" y="10043"/>
                  <a:pt x="14523" y="8479"/>
                </a:cubicBezTo>
                <a:cubicBezTo>
                  <a:pt x="13474" y="7504"/>
                  <a:pt x="11985" y="7204"/>
                  <a:pt x="10657" y="6637"/>
                </a:cubicBezTo>
                <a:cubicBezTo>
                  <a:pt x="9329" y="6080"/>
                  <a:pt x="7990" y="4988"/>
                  <a:pt x="8023" y="3553"/>
                </a:cubicBezTo>
                <a:cubicBezTo>
                  <a:pt x="8066" y="2096"/>
                  <a:pt x="8515" y="1271"/>
                  <a:pt x="7026" y="425"/>
                </a:cubicBezTo>
                <a:cubicBezTo>
                  <a:pt x="6491" y="128"/>
                  <a:pt x="6029" y="1"/>
                  <a:pt x="5506" y="1"/>
                </a:cubicBezTo>
                <a:close/>
              </a:path>
            </a:pathLst>
          </a:custGeom>
          <a:solidFill>
            <a:srgbClr val="EDDACE">
              <a:alpha val="40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4C8E96-EA78-40BF-BDB6-5AD323A5C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1FAEDDC-B817-4EED-9D53-E7D15904C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E5799D-AEA1-46D7-9F99-374B9CA0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E9E9318-9CF6-4ACA-A5CE-86634953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FD000B7-C01C-4DE0-BFB4-7BE0BE31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39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637050"/>
            <a:ext cx="7704000" cy="3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ochi Hand"/>
              <a:buNone/>
              <a:defRPr sz="3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●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○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■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●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○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■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●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○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■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70" r:id="rId4"/>
    <p:sldLayoutId id="2147483671" r:id="rId5"/>
    <p:sldLayoutId id="214748367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7.jpeg"/><Relationship Id="rId10" Type="http://schemas.openxmlformats.org/officeDocument/2006/relationships/image" Target="../media/image10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hỗ dành sẵn cho Nội dung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" y="7"/>
            <a:ext cx="7252232" cy="5143493"/>
          </a:xfrm>
          <a:prstGeom prst="rect">
            <a:avLst/>
          </a:prstGeom>
        </p:spPr>
      </p:pic>
      <p:sp>
        <p:nvSpPr>
          <p:cNvPr id="18" name="Rectangle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4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ộp Văn bản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-1" y="717592"/>
            <a:ext cx="913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  <p:sp>
        <p:nvSpPr>
          <p:cNvPr id="10" name="Hộp Văn bản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2285" y="1439161"/>
            <a:ext cx="9139429" cy="1818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spcAft>
                <a:spcPts val="450"/>
              </a:spcAft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(CÁNH DIỀU )</a:t>
            </a:r>
          </a:p>
        </p:txBody>
      </p:sp>
      <p:sp>
        <p:nvSpPr>
          <p:cNvPr id="11" name="Hộp Văn bản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127927" y="4507878"/>
            <a:ext cx="9134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</a:p>
        </p:txBody>
      </p:sp>
      <p:sp>
        <p:nvSpPr>
          <p:cNvPr id="12" name="Hộp Văn bản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9C44B3-5CCE-402B-9E16-576A3ABE7C3E}"/>
              </a:ext>
            </a:extLst>
          </p:cNvPr>
          <p:cNvSpPr txBox="1"/>
          <p:nvPr/>
        </p:nvSpPr>
        <p:spPr>
          <a:xfrm>
            <a:off x="-2285" y="222914"/>
            <a:ext cx="9141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</p:txBody>
      </p:sp>
      <p:sp>
        <p:nvSpPr>
          <p:cNvPr id="13" name="Hộp Văn bản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989439" y="3305733"/>
            <a:ext cx="7076524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ZALO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GVSB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Ph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Ly</a:t>
            </a:r>
          </a:p>
          <a:p>
            <a:pPr defTabSz="685800">
              <a:spcAft>
                <a:spcPts val="45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ZALO GVPB :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94499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155499-97FB-560D-726B-B804E3651021}"/>
              </a:ext>
            </a:extLst>
          </p:cNvPr>
          <p:cNvSpPr txBox="1"/>
          <p:nvPr/>
        </p:nvSpPr>
        <p:spPr>
          <a:xfrm>
            <a:off x="801594" y="103023"/>
            <a:ext cx="3373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(Sgk-tr38)</a:t>
            </a:r>
          </a:p>
        </p:txBody>
      </p:sp>
      <p:sp>
        <p:nvSpPr>
          <p:cNvPr id="25" name="TextBox 2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61F1B-640D-E071-DDAD-FD2AC01B01BA}"/>
              </a:ext>
            </a:extLst>
          </p:cNvPr>
          <p:cNvSpPr txBox="1"/>
          <p:nvPr/>
        </p:nvSpPr>
        <p:spPr>
          <a:xfrm>
            <a:off x="66308" y="2532758"/>
            <a:ext cx="90332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a)“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3”</a:t>
            </a:r>
          </a:p>
          <a:p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“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F994279-4C22-36A1-63E9-91A0A4619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091" y="565183"/>
            <a:ext cx="2556164" cy="2339423"/>
          </a:xfrm>
          <a:prstGeom prst="rect">
            <a:avLst/>
          </a:prstGeom>
        </p:spPr>
      </p:pic>
      <p:sp>
        <p:nvSpPr>
          <p:cNvPr id="26" name="TextBox 2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9C3A00-4565-BABA-C79B-BA519979716E}"/>
              </a:ext>
            </a:extLst>
          </p:cNvPr>
          <p:cNvSpPr txBox="1"/>
          <p:nvPr/>
        </p:nvSpPr>
        <p:spPr>
          <a:xfrm>
            <a:off x="214745" y="1256232"/>
            <a:ext cx="6333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i="1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i="1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7" name="Picture 2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8E46F5-90C5-4455-A63E-0E2685F108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94128" y="56437"/>
            <a:ext cx="1199795" cy="11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155499-97FB-560D-726B-B804E3651021}"/>
              </a:ext>
            </a:extLst>
          </p:cNvPr>
          <p:cNvSpPr txBox="1"/>
          <p:nvPr/>
        </p:nvSpPr>
        <p:spPr>
          <a:xfrm>
            <a:off x="686145" y="153812"/>
            <a:ext cx="3434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(Sgk-tr38)</a:t>
            </a:r>
          </a:p>
        </p:txBody>
      </p:sp>
      <p:sp>
        <p:nvSpPr>
          <p:cNvPr id="40" name="TextBox 3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0DBCBA-FC05-AE44-86E1-C9EF7C8EC1FC}"/>
              </a:ext>
            </a:extLst>
          </p:cNvPr>
          <p:cNvSpPr txBox="1"/>
          <p:nvPr/>
        </p:nvSpPr>
        <p:spPr>
          <a:xfrm>
            <a:off x="475592" y="1329308"/>
            <a:ext cx="86684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trò chơi vòng quay số có 8 kết quả có thể xảy ra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Biến cố: “Mũi tên chỉ vào hình quạt ghi số chia có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dư 3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chỉ có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thuận lợi là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mũi tên chỉ vào số 3 và số 7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3”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344BB6-D4DF-D99A-E047-B0EC0E78D56C}"/>
              </a:ext>
            </a:extLst>
          </p:cNvPr>
          <p:cNvSpPr txBox="1"/>
          <p:nvPr/>
        </p:nvSpPr>
        <p:spPr>
          <a:xfrm>
            <a:off x="663115" y="623521"/>
            <a:ext cx="8735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“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3”</a:t>
            </a:r>
          </a:p>
        </p:txBody>
      </p:sp>
      <p:sp>
        <p:nvSpPr>
          <p:cNvPr id="43" name="Arrow: Left-Up 4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3A6CE7-803E-D128-58AC-C24F295ED430}"/>
              </a:ext>
            </a:extLst>
          </p:cNvPr>
          <p:cNvSpPr/>
          <p:nvPr/>
        </p:nvSpPr>
        <p:spPr>
          <a:xfrm rot="5400000">
            <a:off x="94943" y="1258492"/>
            <a:ext cx="463434" cy="435788"/>
          </a:xfrm>
          <a:prstGeom prst="leftUpArrow">
            <a:avLst>
              <a:gd name="adj1" fmla="val 24685"/>
              <a:gd name="adj2" fmla="val 25000"/>
              <a:gd name="adj3" fmla="val 25000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 descr="OPL20U25GSXzBJYl68kk8uQGfFKzs7yb1M4KJWUiLk6ZEvGF+qCIPSnY57AbBFCvTW2023.15.47+K4lPs7H94VUqPe2XwIsfPRnrXQE//QTEXxb8/8N4CNc6FpgZahzpTjFhMzSA7T/nHJa11DE8Ng2TP3iAmRczFlmslSuUNOgUeb6yRvs0="/>
          <p:cNvCxnSpPr/>
          <p:nvPr/>
        </p:nvCxnSpPr>
        <p:spPr>
          <a:xfrm>
            <a:off x="5205870" y="1782102"/>
            <a:ext cx="321087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 descr="OPL20U25GSXzBJYl68kk8uQGfFKzs7yb1M4KJWUiLk6ZEvGF+qCIPSnY57AbBFCvTW2023.15.47+K4lPs7H94VUqPe2XwIsfPRnrXQE//QTEXxb8/8N4CNc6FpgZahzpTjFhMzSA7T/nHJa11DE8Ng2TP3iAmRczFlmslSuUNOgUeb6yRvs0="/>
          <p:cNvCxnSpPr/>
          <p:nvPr/>
        </p:nvCxnSpPr>
        <p:spPr>
          <a:xfrm>
            <a:off x="1846166" y="3477183"/>
            <a:ext cx="524907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7C2FD2A-F23F-8650-AF99-2CE6C5CA4F27}"/>
                  </a:ext>
                </a:extLst>
              </p:cNvPr>
              <p:cNvSpPr txBox="1"/>
              <p:nvPr/>
            </p:nvSpPr>
            <p:spPr>
              <a:xfrm>
                <a:off x="1813147" y="3800629"/>
                <a:ext cx="914400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TextBox 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7C2FD2A-F23F-8650-AF99-2CE6C5CA4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3147" y="3800629"/>
                <a:ext cx="914400" cy="9017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00DB9F-2391-76E0-92C4-65B640144AA1}"/>
              </a:ext>
            </a:extLst>
          </p:cNvPr>
          <p:cNvSpPr txBox="1"/>
          <p:nvPr/>
        </p:nvSpPr>
        <p:spPr>
          <a:xfrm>
            <a:off x="2379961" y="4046913"/>
            <a:ext cx="391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D5C0384-EFED-3DDC-EC38-F14882F0D527}"/>
                  </a:ext>
                </a:extLst>
              </p:cNvPr>
              <p:cNvSpPr txBox="1"/>
              <p:nvPr/>
            </p:nvSpPr>
            <p:spPr>
              <a:xfrm>
                <a:off x="2403259" y="3800628"/>
                <a:ext cx="914400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TextBox 2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D5C0384-EFED-3DDC-EC38-F14882F0D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3259" y="3800628"/>
                <a:ext cx="914400" cy="9017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081514-A8C4-4743-943F-EB737E9BD3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94128" y="56437"/>
            <a:ext cx="993733" cy="99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6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2" grpId="0"/>
      <p:bldP spid="43" grpId="0" animBg="1"/>
      <p:bldP spid="2" grpId="0"/>
      <p:bldP spid="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0DBCBA-FC05-AE44-86E1-C9EF7C8EC1FC}"/>
              </a:ext>
            </a:extLst>
          </p:cNvPr>
          <p:cNvSpPr txBox="1"/>
          <p:nvPr/>
        </p:nvSpPr>
        <p:spPr>
          <a:xfrm>
            <a:off x="585674" y="1483861"/>
            <a:ext cx="8668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TextBox 4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344BB6-D4DF-D99A-E047-B0EC0E78D56C}"/>
              </a:ext>
            </a:extLst>
          </p:cNvPr>
          <p:cNvSpPr txBox="1"/>
          <p:nvPr/>
        </p:nvSpPr>
        <p:spPr>
          <a:xfrm>
            <a:off x="585674" y="268144"/>
            <a:ext cx="85862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“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43" name="Arrow: Left-Up 4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3A6CE7-803E-D128-58AC-C24F295ED430}"/>
              </a:ext>
            </a:extLst>
          </p:cNvPr>
          <p:cNvSpPr/>
          <p:nvPr/>
        </p:nvSpPr>
        <p:spPr>
          <a:xfrm rot="5400000">
            <a:off x="131505" y="1594456"/>
            <a:ext cx="413789" cy="435788"/>
          </a:xfrm>
          <a:prstGeom prst="leftUpArrow">
            <a:avLst>
              <a:gd name="adj1" fmla="val 24685"/>
              <a:gd name="adj2" fmla="val 25000"/>
              <a:gd name="adj3" fmla="val 25000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D210605-1D42-492A-ADC2-DB47761C90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103316" y="-12492"/>
            <a:ext cx="904910" cy="904910"/>
          </a:xfrm>
          <a:prstGeom prst="rect">
            <a:avLst/>
          </a:prstGeom>
        </p:spPr>
      </p:pic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A0DA2C-5A8D-4FB5-87FF-FC0542E0ED28}"/>
              </a:ext>
            </a:extLst>
          </p:cNvPr>
          <p:cNvSpPr txBox="1"/>
          <p:nvPr/>
        </p:nvSpPr>
        <p:spPr>
          <a:xfrm>
            <a:off x="349139" y="2102191"/>
            <a:ext cx="8668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2, 3, 4, 5, 7, 8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Rectang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A27261-CCDA-48BC-86B9-9C9FBE55B0C3}"/>
              </a:ext>
            </a:extLst>
          </p:cNvPr>
          <p:cNvSpPr/>
          <p:nvPr/>
        </p:nvSpPr>
        <p:spPr>
          <a:xfrm>
            <a:off x="338400" y="3068853"/>
            <a:ext cx="82199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6DADE98-345E-4B22-86C6-D90132726995}"/>
                  </a:ext>
                </a:extLst>
              </p:cNvPr>
              <p:cNvSpPr/>
              <p:nvPr/>
            </p:nvSpPr>
            <p:spPr>
              <a:xfrm>
                <a:off x="338400" y="3592073"/>
                <a:ext cx="8467200" cy="12230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Mũi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tên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quạt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ghi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ước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6DADE98-345E-4B22-86C6-D901327269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00" y="3592073"/>
                <a:ext cx="8467200" cy="1223027"/>
              </a:xfrm>
              <a:prstGeom prst="rect">
                <a:avLst/>
              </a:prstGeom>
              <a:blipFill>
                <a:blip r:embed="rId3"/>
                <a:stretch>
                  <a:fillRect l="-1513" t="-4975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743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 animBg="1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2B2924-D2E3-542B-3D32-B935F0EB15C1}"/>
              </a:ext>
            </a:extLst>
          </p:cNvPr>
          <p:cNvSpPr txBox="1"/>
          <p:nvPr/>
        </p:nvSpPr>
        <p:spPr>
          <a:xfrm>
            <a:off x="48127" y="391026"/>
            <a:ext cx="91646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Sau 40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XSTN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lvl="0">
              <a:defRPr/>
            </a:pP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XSTN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endParaRPr lang="en-US" sz="2800" dirty="0">
              <a:solidFill>
                <a:srgbClr val="3408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800" dirty="0">
              <a:solidFill>
                <a:srgbClr val="3408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3408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C66543-CE86-19D2-D176-9A93220CE687}"/>
              </a:ext>
            </a:extLst>
          </p:cNvPr>
          <p:cNvSpPr txBox="1"/>
          <p:nvPr/>
        </p:nvSpPr>
        <p:spPr>
          <a:xfrm>
            <a:off x="48127" y="0"/>
            <a:ext cx="332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(Sgk-tr38)</a:t>
            </a:r>
          </a:p>
        </p:txBody>
      </p:sp>
      <p:pic>
        <p:nvPicPr>
          <p:cNvPr id="35" name="Picture 3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A598BD-74A9-4571-AD7E-397695B3C3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603" y="4270024"/>
            <a:ext cx="859398" cy="859398"/>
          </a:xfrm>
          <a:prstGeom prst="rect">
            <a:avLst/>
          </a:prstGeom>
        </p:spPr>
      </p:pic>
      <p:pic>
        <p:nvPicPr>
          <p:cNvPr id="3" name="Đồng hồ đếm ngược 8 phút - 8 minutes timer - Hailist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ED03A9A5-2635-4881-A71C-FA06439CFC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6900" y="5769"/>
            <a:ext cx="1227100" cy="69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7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1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8A221B8-ADA9-E88D-2414-868C50A7BD80}"/>
                  </a:ext>
                </a:extLst>
              </p:cNvPr>
              <p:cNvSpPr txBox="1"/>
              <p:nvPr/>
            </p:nvSpPr>
            <p:spPr>
              <a:xfrm>
                <a:off x="140941" y="603499"/>
                <a:ext cx="8862117" cy="4951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Sau 40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thẻ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thẻ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en-US" sz="28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thẻ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Thẻ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ghi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chẵn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”.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Thẻ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ghi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chẵn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40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6" name="TextBox 7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8A221B8-ADA9-E88D-2414-868C50A7B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41" y="603499"/>
                <a:ext cx="8862117" cy="4951612"/>
              </a:xfrm>
              <a:prstGeom prst="rect">
                <a:avLst/>
              </a:prstGeom>
              <a:blipFill>
                <a:blip r:embed="rId2"/>
                <a:stretch>
                  <a:fillRect l="-1376" t="-1232" r="-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8" name="Table 7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5DA16D4-CDD3-150A-6EF2-F3EA469AAF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887919"/>
              </p:ext>
            </p:extLst>
          </p:nvPr>
        </p:nvGraphicFramePr>
        <p:xfrm>
          <a:off x="587079" y="1414855"/>
          <a:ext cx="6389774" cy="1036320"/>
        </p:xfrm>
        <a:graphic>
          <a:graphicData uri="http://schemas.openxmlformats.org/drawingml/2006/table">
            <a:tbl>
              <a:tblPr firstRow="1" bandRow="1">
                <a:tableStyleId>{742B315A-1683-447E-BB85-3B2D438E550F}</a:tableStyleId>
              </a:tblPr>
              <a:tblGrid>
                <a:gridCol w="2731354">
                  <a:extLst>
                    <a:ext uri="{9D8B030D-6E8A-4147-A177-3AD203B41FA5}">
                      <a16:colId xmlns:a16="http://schemas.microsoft.com/office/drawing/2014/main" val="2561731500"/>
                    </a:ext>
                  </a:extLst>
                </a:gridCol>
                <a:gridCol w="748504">
                  <a:extLst>
                    <a:ext uri="{9D8B030D-6E8A-4147-A177-3AD203B41FA5}">
                      <a16:colId xmlns:a16="http://schemas.microsoft.com/office/drawing/2014/main" val="3399078727"/>
                    </a:ext>
                  </a:extLst>
                </a:gridCol>
                <a:gridCol w="731684">
                  <a:extLst>
                    <a:ext uri="{9D8B030D-6E8A-4147-A177-3AD203B41FA5}">
                      <a16:colId xmlns:a16="http://schemas.microsoft.com/office/drawing/2014/main" val="1906567384"/>
                    </a:ext>
                  </a:extLst>
                </a:gridCol>
                <a:gridCol w="714864">
                  <a:extLst>
                    <a:ext uri="{9D8B030D-6E8A-4147-A177-3AD203B41FA5}">
                      <a16:colId xmlns:a16="http://schemas.microsoft.com/office/drawing/2014/main" val="3151095719"/>
                    </a:ext>
                  </a:extLst>
                </a:gridCol>
                <a:gridCol w="731684">
                  <a:extLst>
                    <a:ext uri="{9D8B030D-6E8A-4147-A177-3AD203B41FA5}">
                      <a16:colId xmlns:a16="http://schemas.microsoft.com/office/drawing/2014/main" val="4000434623"/>
                    </a:ext>
                  </a:extLst>
                </a:gridCol>
                <a:gridCol w="731684">
                  <a:extLst>
                    <a:ext uri="{9D8B030D-6E8A-4147-A177-3AD203B41FA5}">
                      <a16:colId xmlns:a16="http://schemas.microsoft.com/office/drawing/2014/main" val="41537065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thẻ</a:t>
                      </a:r>
                      <a:endParaRPr lang="en-US" sz="28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9758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8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4494096"/>
                  </a:ext>
                </a:extLst>
              </a:tr>
            </a:tbl>
          </a:graphicData>
        </a:graphic>
      </p:graphicFrame>
      <p:pic>
        <p:nvPicPr>
          <p:cNvPr id="36" name="Picture 3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DC0D9E-6879-4C75-80A1-E45C988D7E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416" y="4059916"/>
            <a:ext cx="1083584" cy="1083584"/>
          </a:xfrm>
          <a:prstGeom prst="rect">
            <a:avLst/>
          </a:prstGeom>
        </p:spPr>
      </p:pic>
      <p:sp>
        <p:nvSpPr>
          <p:cNvPr id="37" name="TextBox 3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71BB3F-9DD8-441C-9778-84357AF4FF06}"/>
              </a:ext>
            </a:extLst>
          </p:cNvPr>
          <p:cNvSpPr txBox="1"/>
          <p:nvPr/>
        </p:nvSpPr>
        <p:spPr>
          <a:xfrm>
            <a:off x="61878" y="81038"/>
            <a:ext cx="332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(Sgk-tr38)</a:t>
            </a:r>
          </a:p>
        </p:txBody>
      </p:sp>
    </p:spTree>
    <p:extLst>
      <p:ext uri="{BB962C8B-B14F-4D97-AF65-F5344CB8AC3E}">
        <p14:creationId xmlns:p14="http://schemas.microsoft.com/office/powerpoint/2010/main" val="209166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8A221B8-ADA9-E88D-2414-868C50A7BD80}"/>
                  </a:ext>
                </a:extLst>
              </p:cNvPr>
              <p:cNvSpPr txBox="1"/>
              <p:nvPr/>
            </p:nvSpPr>
            <p:spPr>
              <a:xfrm>
                <a:off x="48127" y="605451"/>
                <a:ext cx="8862117" cy="4520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a) Sau 40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lần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lấy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thẻ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liên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tiếp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, ta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thu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bảng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sau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8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lần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rút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thẻ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1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5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lần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rút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thẻ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3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8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lần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rút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thẻ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5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 Do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21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kết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quả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thuận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lợi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cho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biến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cố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“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Thẻ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lấy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ra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ghi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lẻ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”.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Vì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thế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xác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suất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nghiệm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biến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cố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“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Thẻ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lấy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ra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ghi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lẻ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”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21</m:t>
                        </m:r>
                      </m:num>
                      <m:den>
                        <m: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40</m:t>
                        </m:r>
                      </m:den>
                    </m:f>
                  </m:oMath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76" name="TextBox 75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8A221B8-ADA9-E88D-2414-868C50A7B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7" y="605451"/>
                <a:ext cx="8862117" cy="4520725"/>
              </a:xfrm>
              <a:prstGeom prst="rect">
                <a:avLst/>
              </a:prstGeom>
              <a:blipFill>
                <a:blip r:embed="rId2"/>
                <a:stretch>
                  <a:fillRect l="-1444" t="-1348" r="-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8" name="Table 7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5DA16D4-CDD3-150A-6EF2-F3EA469AAF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314482"/>
              </p:ext>
            </p:extLst>
          </p:nvPr>
        </p:nvGraphicFramePr>
        <p:xfrm>
          <a:off x="635847" y="1473208"/>
          <a:ext cx="6389774" cy="1036320"/>
        </p:xfrm>
        <a:graphic>
          <a:graphicData uri="http://schemas.openxmlformats.org/drawingml/2006/table">
            <a:tbl>
              <a:tblPr firstRow="1" bandRow="1">
                <a:tableStyleId>{742B315A-1683-447E-BB85-3B2D438E550F}</a:tableStyleId>
              </a:tblPr>
              <a:tblGrid>
                <a:gridCol w="2731354">
                  <a:extLst>
                    <a:ext uri="{9D8B030D-6E8A-4147-A177-3AD203B41FA5}">
                      <a16:colId xmlns:a16="http://schemas.microsoft.com/office/drawing/2014/main" val="2561731500"/>
                    </a:ext>
                  </a:extLst>
                </a:gridCol>
                <a:gridCol w="748504">
                  <a:extLst>
                    <a:ext uri="{9D8B030D-6E8A-4147-A177-3AD203B41FA5}">
                      <a16:colId xmlns:a16="http://schemas.microsoft.com/office/drawing/2014/main" val="3399078727"/>
                    </a:ext>
                  </a:extLst>
                </a:gridCol>
                <a:gridCol w="731684">
                  <a:extLst>
                    <a:ext uri="{9D8B030D-6E8A-4147-A177-3AD203B41FA5}">
                      <a16:colId xmlns:a16="http://schemas.microsoft.com/office/drawing/2014/main" val="1906567384"/>
                    </a:ext>
                  </a:extLst>
                </a:gridCol>
                <a:gridCol w="714864">
                  <a:extLst>
                    <a:ext uri="{9D8B030D-6E8A-4147-A177-3AD203B41FA5}">
                      <a16:colId xmlns:a16="http://schemas.microsoft.com/office/drawing/2014/main" val="3151095719"/>
                    </a:ext>
                  </a:extLst>
                </a:gridCol>
                <a:gridCol w="731684">
                  <a:extLst>
                    <a:ext uri="{9D8B030D-6E8A-4147-A177-3AD203B41FA5}">
                      <a16:colId xmlns:a16="http://schemas.microsoft.com/office/drawing/2014/main" val="4000434623"/>
                    </a:ext>
                  </a:extLst>
                </a:gridCol>
                <a:gridCol w="731684">
                  <a:extLst>
                    <a:ext uri="{9D8B030D-6E8A-4147-A177-3AD203B41FA5}">
                      <a16:colId xmlns:a16="http://schemas.microsoft.com/office/drawing/2014/main" val="41537065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thẻ</a:t>
                      </a:r>
                      <a:endParaRPr lang="en-US" sz="28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9758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8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8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4494096"/>
                  </a:ext>
                </a:extLst>
              </a:tr>
            </a:tbl>
          </a:graphicData>
        </a:graphic>
      </p:graphicFrame>
      <p:pic>
        <p:nvPicPr>
          <p:cNvPr id="36" name="Picture 3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1C80AA9-52B5-4EB9-91B9-82B7AF2ED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720" y="4034220"/>
            <a:ext cx="1109280" cy="1109280"/>
          </a:xfrm>
          <a:prstGeom prst="rect">
            <a:avLst/>
          </a:prstGeom>
        </p:spPr>
      </p:pic>
      <p:sp>
        <p:nvSpPr>
          <p:cNvPr id="37" name="TextBox 3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F8B6D-68B9-42A3-ABD6-9D6582A5796C}"/>
              </a:ext>
            </a:extLst>
          </p:cNvPr>
          <p:cNvSpPr txBox="1"/>
          <p:nvPr/>
        </p:nvSpPr>
        <p:spPr>
          <a:xfrm>
            <a:off x="48127" y="0"/>
            <a:ext cx="332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(Sgk-tr38)</a:t>
            </a:r>
          </a:p>
        </p:txBody>
      </p:sp>
    </p:spTree>
    <p:extLst>
      <p:ext uri="{BB962C8B-B14F-4D97-AF65-F5344CB8AC3E}">
        <p14:creationId xmlns:p14="http://schemas.microsoft.com/office/powerpoint/2010/main" val="330526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1" name="TextBox 7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AFD7C8C-F5DD-3D6F-7DB0-42BEB45BDD69}"/>
                  </a:ext>
                </a:extLst>
              </p:cNvPr>
              <p:cNvSpPr txBox="1"/>
              <p:nvPr/>
            </p:nvSpPr>
            <p:spPr>
              <a:xfrm>
                <a:off x="90654" y="495968"/>
                <a:ext cx="9154426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1; 2; 3; 4; 5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chẵn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2; 4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Thẻ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ghi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chẵn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”.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Thẻ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ghi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chẵn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1" name="TextBox 70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AFD7C8C-F5DD-3D6F-7DB0-42BEB45BDD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54" y="495968"/>
                <a:ext cx="9154426" cy="1653594"/>
              </a:xfrm>
              <a:prstGeom prst="rect">
                <a:avLst/>
              </a:prstGeom>
              <a:blipFill>
                <a:blip r:embed="rId2"/>
                <a:stretch>
                  <a:fillRect l="-1398" t="-3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12E941-023E-4830-9793-C53C3C6AE2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119" y="-14691"/>
            <a:ext cx="952185" cy="952185"/>
          </a:xfrm>
          <a:prstGeom prst="rect">
            <a:avLst/>
          </a:prstGeom>
        </p:spPr>
      </p:pic>
      <p:sp>
        <p:nvSpPr>
          <p:cNvPr id="36" name="TextBox 3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7A1AC7-A732-415E-BB31-EE5C5D6D53D8}"/>
              </a:ext>
            </a:extLst>
          </p:cNvPr>
          <p:cNvSpPr txBox="1"/>
          <p:nvPr/>
        </p:nvSpPr>
        <p:spPr>
          <a:xfrm>
            <a:off x="90654" y="-27252"/>
            <a:ext cx="332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(Sgk-tr38)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E6D59CB-1B30-451B-B3E6-755FA89A23A7}"/>
                  </a:ext>
                </a:extLst>
              </p:cNvPr>
              <p:cNvSpPr txBox="1"/>
              <p:nvPr/>
            </p:nvSpPr>
            <p:spPr>
              <a:xfrm>
                <a:off x="90654" y="1938117"/>
                <a:ext cx="9154426" cy="1609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1; 2; 3; 4; 5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lẻ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1; 3; 5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Thẻ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ghi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lẻ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</a:p>
              <a:p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Thẻ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ghi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lẻ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E6D59CB-1B30-451B-B3E6-755FA89A23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54" y="1938117"/>
                <a:ext cx="9154426" cy="1609928"/>
              </a:xfrm>
              <a:prstGeom prst="rect">
                <a:avLst/>
              </a:prstGeom>
              <a:blipFill>
                <a:blip r:embed="rId4"/>
                <a:stretch>
                  <a:fillRect l="-1398" t="-4167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67B71C-2517-427F-AF26-1DA4D5A6A800}"/>
              </a:ext>
            </a:extLst>
          </p:cNvPr>
          <p:cNvSpPr txBox="1"/>
          <p:nvPr/>
        </p:nvSpPr>
        <p:spPr>
          <a:xfrm>
            <a:off x="90654" y="3459942"/>
            <a:ext cx="85932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“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89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7E8DE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615204" y="168653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7E8DE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30" name="图片 2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6" y="2773876"/>
            <a:ext cx="3451142" cy="1286603"/>
          </a:xfrm>
          <a:prstGeom prst="rect">
            <a:avLst/>
          </a:prstGeom>
        </p:spPr>
      </p:pic>
      <p:pic>
        <p:nvPicPr>
          <p:cNvPr id="31" name="图片 3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06" y="2020922"/>
            <a:ext cx="4468281" cy="1872772"/>
          </a:xfrm>
          <a:prstGeom prst="rect">
            <a:avLst/>
          </a:prstGeom>
        </p:spPr>
      </p:pic>
      <p:sp>
        <p:nvSpPr>
          <p:cNvPr id="32" name="文本框 3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779694" y="1294393"/>
            <a:ext cx="2401622" cy="1850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787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HOẠT ĐỘNG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zh-CN" sz="8625" b="1" i="0" u="none" strike="noStrike" kern="0" cap="none" spc="0" normalizeH="0" baseline="0" noProof="0" dirty="0">
                <a:ln>
                  <a:noFill/>
                </a:ln>
                <a:solidFill>
                  <a:srgbClr val="FF787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03</a:t>
            </a:r>
            <a:endParaRPr kumimoji="0" lang="zh-CN" altLang="en-US" sz="8625" b="1" i="0" u="none" strike="noStrike" kern="0" cap="none" spc="0" normalizeH="0" baseline="0" noProof="0" dirty="0">
              <a:ln>
                <a:noFill/>
              </a:ln>
              <a:solidFill>
                <a:srgbClr val="FF787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文本框 3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42639" y="2501206"/>
            <a:ext cx="3539752" cy="842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zh-CN" sz="4875" b="1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  <a:sym typeface="Arial"/>
              </a:rPr>
              <a:t>VẬN DỤNG</a:t>
            </a:r>
            <a:endParaRPr kumimoji="0" lang="zh-CN" altLang="en-US" sz="4875" b="1" i="0" u="none" strike="noStrike" kern="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744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C66543-CE86-19D2-D176-9A93220CE687}"/>
              </a:ext>
            </a:extLst>
          </p:cNvPr>
          <p:cNvSpPr txBox="1"/>
          <p:nvPr/>
        </p:nvSpPr>
        <p:spPr>
          <a:xfrm>
            <a:off x="1040678" y="138014"/>
            <a:ext cx="555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2 (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119" name="TextBox 11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AFB43F-ADA6-DCAA-C1B4-12D5E0401A5A}"/>
              </a:ext>
            </a:extLst>
          </p:cNvPr>
          <p:cNvSpPr txBox="1"/>
          <p:nvPr/>
        </p:nvSpPr>
        <p:spPr>
          <a:xfrm>
            <a:off x="161537" y="859018"/>
            <a:ext cx="6266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đĩa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bìa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tám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1; 2; 3; 4; 5; 6; 7; 8.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trục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quay ở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đĩa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Quay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đĩa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20" name="Picture 11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3839E3D-0755-3C01-A669-20A96465AF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348" y="729642"/>
            <a:ext cx="2699462" cy="2670189"/>
          </a:xfrm>
          <a:prstGeom prst="rect">
            <a:avLst/>
          </a:prstGeom>
          <a:noFill/>
        </p:spPr>
      </p:pic>
      <p:sp>
        <p:nvSpPr>
          <p:cNvPr id="121" name="TextBox 1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194B419-4780-5B55-B89E-FDFFA5041DC1}"/>
              </a:ext>
            </a:extLst>
          </p:cNvPr>
          <p:cNvSpPr txBox="1"/>
          <p:nvPr/>
        </p:nvSpPr>
        <p:spPr>
          <a:xfrm>
            <a:off x="154586" y="3044841"/>
            <a:ext cx="85291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</a:p>
          <a:p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“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quạt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7”</a:t>
            </a:r>
          </a:p>
          <a:p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quạt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6”</a:t>
            </a:r>
          </a:p>
          <a:p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</a:rPr>
              <a:t>c)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quạt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bội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4”</a:t>
            </a:r>
          </a:p>
          <a:p>
            <a:endParaRPr lang="en-US" sz="2800" dirty="0"/>
          </a:p>
        </p:txBody>
      </p:sp>
      <p:pic>
        <p:nvPicPr>
          <p:cNvPr id="122" name="Picture 12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E286845-B18E-4CCE-AC13-A01F23EE30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715"/>
            <a:ext cx="1040678" cy="1040678"/>
          </a:xfrm>
          <a:prstGeom prst="rect">
            <a:avLst/>
          </a:prstGeom>
        </p:spPr>
      </p:pic>
      <p:pic>
        <p:nvPicPr>
          <p:cNvPr id="2" name="Đồng hồ đếm ngược 5 phút - 5 Minutes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BC889289-0206-4B40-B041-E91D1B351C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6142" y="0"/>
            <a:ext cx="1097858" cy="61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8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1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4" grpId="0"/>
      <p:bldP spid="119" grpId="0"/>
      <p:bldP spid="1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19" name="TextBox 11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9AFB43F-ADA6-DCAA-C1B4-12D5E0401A5A}"/>
                  </a:ext>
                </a:extLst>
              </p:cNvPr>
              <p:cNvSpPr txBox="1"/>
              <p:nvPr/>
            </p:nvSpPr>
            <p:spPr>
              <a:xfrm>
                <a:off x="123411" y="528815"/>
                <a:ext cx="8876210" cy="1653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6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kết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quả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thuận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lợi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“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Mũi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tên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chỉ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vào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quạt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ghi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nhỏ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hơn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7”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1; 2; 3; 4; 5; 6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  <a:p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Xác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suất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9" name="TextBox 118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9AFB43F-ADA6-DCAA-C1B4-12D5E0401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11" y="528815"/>
                <a:ext cx="8876210" cy="1653914"/>
              </a:xfrm>
              <a:prstGeom prst="rect">
                <a:avLst/>
              </a:prstGeom>
              <a:blipFill>
                <a:blip r:embed="rId2"/>
                <a:stretch>
                  <a:fillRect l="-1374" t="-4059" b="-2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0" name="Picture 11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5991FF-684E-4CF3-AEA9-FB599E26B7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842" y="3913593"/>
            <a:ext cx="1216909" cy="1216909"/>
          </a:xfrm>
          <a:prstGeom prst="rect">
            <a:avLst/>
          </a:prstGeom>
        </p:spPr>
      </p:pic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47321E-BEF6-4BDC-A4BD-425FDE48A07E}"/>
              </a:ext>
            </a:extLst>
          </p:cNvPr>
          <p:cNvSpPr txBox="1"/>
          <p:nvPr/>
        </p:nvSpPr>
        <p:spPr>
          <a:xfrm>
            <a:off x="123411" y="91009"/>
            <a:ext cx="2836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25A8117-2CB0-4043-B24E-000D46D2546E}"/>
                  </a:ext>
                </a:extLst>
              </p:cNvPr>
              <p:cNvSpPr txBox="1"/>
              <p:nvPr/>
            </p:nvSpPr>
            <p:spPr>
              <a:xfrm>
                <a:off x="72188" y="1967001"/>
                <a:ext cx="8999621" cy="1653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ó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kết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quả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thuận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lợi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cố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“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Mũi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tên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chỉ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vào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quạ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ghi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lớn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hơn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6”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7; 8</a:t>
                </a:r>
              </a:p>
              <a:p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Xác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suất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cố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3200" b="0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25A8117-2CB0-4043-B24E-000D46D25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8" y="1967001"/>
                <a:ext cx="8999621" cy="1653914"/>
              </a:xfrm>
              <a:prstGeom prst="rect">
                <a:avLst/>
              </a:prstGeom>
              <a:blipFill>
                <a:blip r:embed="rId4"/>
                <a:stretch>
                  <a:fillRect l="-1423" t="-4059" b="-2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C3884BA-D4F2-4BE2-93AB-C0D27A234DE5}"/>
                  </a:ext>
                </a:extLst>
              </p:cNvPr>
              <p:cNvSpPr txBox="1"/>
              <p:nvPr/>
            </p:nvSpPr>
            <p:spPr>
              <a:xfrm>
                <a:off x="72188" y="3405187"/>
                <a:ext cx="8876209" cy="1653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c)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kết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quả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thuận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lợi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cố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“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Mũi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tên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chỉ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vào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quạ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ghi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bội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4”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4; 8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Xác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suất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C3884BA-D4F2-4BE2-93AB-C0D27A234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8" y="3405187"/>
                <a:ext cx="8876209" cy="1653914"/>
              </a:xfrm>
              <a:prstGeom prst="rect">
                <a:avLst/>
              </a:prstGeom>
              <a:blipFill>
                <a:blip r:embed="rId5"/>
                <a:stretch>
                  <a:fillRect l="-1442" t="-4059" b="-2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3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-5116"/>
            <a:ext cx="9144000" cy="712177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461403" y="1907838"/>
            <a:ext cx="370635" cy="580709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4" name="文本框 1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262758" y="239489"/>
            <a:ext cx="6953332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A. 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THIẾT BỊ DẠY HỌC VÀ HỌC LIỆU</a:t>
            </a:r>
            <a:endParaRPr lang="zh-CN" altLang="en-US" sz="3000" b="1" dirty="0">
              <a:solidFill>
                <a:srgbClr val="0070C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 flipH="1">
            <a:off x="1085850" y="1724987"/>
            <a:ext cx="2873175" cy="886414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5" name="矩形 1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 flipH="1">
            <a:off x="5034910" y="1724987"/>
            <a:ext cx="2873174" cy="886414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6" name="椭圆 1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35183" y="1453300"/>
            <a:ext cx="1118450" cy="111845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7" name="椭圆 1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127841" y="1443728"/>
            <a:ext cx="1118450" cy="111845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FEFE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20" name="TextBox 1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183581" y="2816387"/>
            <a:ext cx="34101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SGK, SGV</a:t>
            </a:r>
            <a:endParaRPr lang="en-US" sz="21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liệu giảng 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</a:p>
          <a:p>
            <a:pPr>
              <a:lnSpc>
                <a:spcPct val="150000"/>
              </a:lnSpc>
            </a:pP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ảng phụ 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chiếu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1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Giáo án PPT, phiếu bài tập</a:t>
            </a:r>
            <a:endParaRPr lang="en-US" altLang="zh-CN" sz="210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1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5070707" y="2795634"/>
            <a:ext cx="23511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SGK, SBT</a:t>
            </a:r>
            <a:endParaRPr lang="en-US" sz="21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ảng nhóm</a:t>
            </a:r>
          </a:p>
          <a:p>
            <a:pPr>
              <a:lnSpc>
                <a:spcPct val="150000"/>
              </a:lnSpc>
            </a:pP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Máy tính cầm tay</a:t>
            </a:r>
          </a:p>
          <a:p>
            <a:pPr>
              <a:lnSpc>
                <a:spcPct val="150000"/>
              </a:lnSpc>
            </a:pPr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Vở ghi, giấy nháp</a:t>
            </a:r>
            <a:endParaRPr lang="en-US" altLang="zh-CN" sz="210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200158" y="2002953"/>
            <a:ext cx="17090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87313" y="1965700"/>
            <a:ext cx="16975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</p:txBody>
      </p:sp>
    </p:spTree>
    <p:extLst>
      <p:ext uri="{BB962C8B-B14F-4D97-AF65-F5344CB8AC3E}">
        <p14:creationId xmlns:p14="http://schemas.microsoft.com/office/powerpoint/2010/main" val="58184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20" grpId="0"/>
      <p:bldP spid="21" grpId="0"/>
      <p:bldP spid="2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Box 1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69A86F-A3AE-B400-2C14-D63958A28F52}"/>
              </a:ext>
            </a:extLst>
          </p:cNvPr>
          <p:cNvSpPr txBox="1"/>
          <p:nvPr/>
        </p:nvSpPr>
        <p:spPr>
          <a:xfrm>
            <a:off x="0" y="1091958"/>
            <a:ext cx="943358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xu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S”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</a:p>
          <a:p>
            <a:pPr algn="just"/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a)Tung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xu 40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22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N. </a:t>
            </a:r>
          </a:p>
          <a:p>
            <a:pPr algn="just"/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b)Tung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xu 15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S.</a:t>
            </a:r>
          </a:p>
          <a:p>
            <a:pPr algn="just"/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c)Tung </a:t>
            </a:r>
            <a:r>
              <a:rPr lang="en-US" sz="28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xu 24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12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N.</a:t>
            </a:r>
          </a:p>
          <a:p>
            <a:pPr algn="just"/>
            <a:r>
              <a:rPr lang="en-US" sz="28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d)Tung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xu 12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S.</a:t>
            </a:r>
            <a:endParaRPr lang="en-US" sz="2800" dirty="0">
              <a:solidFill>
                <a:srgbClr val="34085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5" name="Picture 3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86046D-7112-4D73-8A96-449EABC12C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12" y="-226200"/>
            <a:ext cx="1208517" cy="1208517"/>
          </a:xfrm>
          <a:prstGeom prst="rect">
            <a:avLst/>
          </a:prstGeom>
        </p:spPr>
      </p:pic>
      <p:pic>
        <p:nvPicPr>
          <p:cNvPr id="5" name="Đồng hồ đếm ngược 5 phút - 5 Minutes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A2A86E5E-A47A-4763-A8A1-C82ED99A8D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6142" y="0"/>
            <a:ext cx="1097858" cy="617545"/>
          </a:xfrm>
          <a:prstGeom prst="rect">
            <a:avLst/>
          </a:prstGeom>
        </p:spPr>
      </p:pic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78A664-7293-48B6-A1AB-E0054FC0C425}"/>
              </a:ext>
            </a:extLst>
          </p:cNvPr>
          <p:cNvSpPr txBox="1"/>
          <p:nvPr/>
        </p:nvSpPr>
        <p:spPr>
          <a:xfrm>
            <a:off x="1212558" y="308772"/>
            <a:ext cx="5556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3 (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320549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7EF789A-4804-A61B-82AA-8492AACD463D}"/>
                  </a:ext>
                </a:extLst>
              </p:cNvPr>
              <p:cNvSpPr txBox="1"/>
              <p:nvPr/>
            </p:nvSpPr>
            <p:spPr>
              <a:xfrm>
                <a:off x="75924" y="604189"/>
                <a:ext cx="8432229" cy="2084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tung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xu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do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22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endParaRPr 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xu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S”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40</m:t>
                        </m:r>
                      </m:den>
                    </m:f>
                    <m:r>
                      <a:rPr lang="en-US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TextBox 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7EF789A-4804-A61B-82AA-8492AACD4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4" y="604189"/>
                <a:ext cx="8432229" cy="2084481"/>
              </a:xfrm>
              <a:prstGeom prst="rect">
                <a:avLst/>
              </a:prstGeom>
              <a:blipFill>
                <a:blip r:embed="rId2"/>
                <a:stretch>
                  <a:fillRect l="-1445" t="-2924" b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CE1C54-D1DF-419C-9ADD-ACCD875003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895" y="3934983"/>
            <a:ext cx="1208517" cy="1208517"/>
          </a:xfrm>
          <a:prstGeom prst="rect">
            <a:avLst/>
          </a:prstGeom>
        </p:spPr>
      </p:pic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C3D64E-524F-41FD-89B1-0EF7963D040C}"/>
              </a:ext>
            </a:extLst>
          </p:cNvPr>
          <p:cNvSpPr txBox="1"/>
          <p:nvPr/>
        </p:nvSpPr>
        <p:spPr>
          <a:xfrm>
            <a:off x="0" y="80969"/>
            <a:ext cx="2836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122E665-7DF1-45CA-9603-E242946E86E3}"/>
                  </a:ext>
                </a:extLst>
              </p:cNvPr>
              <p:cNvSpPr txBox="1"/>
              <p:nvPr/>
            </p:nvSpPr>
            <p:spPr>
              <a:xfrm>
                <a:off x="75924" y="2778646"/>
                <a:ext cx="8432229" cy="1371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b) </a:t>
                </a:r>
                <a:r>
                  <a:rPr lang="en-US" sz="32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Xác</a:t>
                </a:r>
                <a:r>
                  <a:rPr lang="en-US" sz="32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suất</a:t>
                </a:r>
                <a:r>
                  <a:rPr lang="en-US" sz="32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thực</a:t>
                </a:r>
                <a:r>
                  <a:rPr lang="en-US" sz="32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biến</a:t>
                </a:r>
                <a:r>
                  <a:rPr lang="en-US" sz="32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cố</a:t>
                </a:r>
                <a:r>
                  <a:rPr lang="en-US" sz="32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“ </a:t>
                </a:r>
                <a:r>
                  <a:rPr lang="en-US" sz="32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Mặt</a:t>
                </a:r>
                <a:r>
                  <a:rPr lang="en-US" sz="32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xuất</a:t>
                </a:r>
                <a:r>
                  <a:rPr lang="en-US" sz="32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hiện</a:t>
                </a:r>
                <a:r>
                  <a:rPr lang="en-US" sz="32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32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xu </a:t>
                </a:r>
                <a:r>
                  <a:rPr lang="en-US" sz="32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mặt</a:t>
                </a:r>
                <a:r>
                  <a:rPr lang="en-US" sz="32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S” </a:t>
                </a:r>
                <a:r>
                  <a:rPr lang="en-US" sz="32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122E665-7DF1-45CA-9603-E242946E8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4" y="2778646"/>
                <a:ext cx="8432229" cy="1371658"/>
              </a:xfrm>
              <a:prstGeom prst="rect">
                <a:avLst/>
              </a:prstGeom>
              <a:blipFill>
                <a:blip r:embed="rId4"/>
                <a:stretch>
                  <a:fillRect l="-1806" t="-6222" b="-3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510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7EF789A-4804-A61B-82AA-8492AACD463D}"/>
                  </a:ext>
                </a:extLst>
              </p:cNvPr>
              <p:cNvSpPr txBox="1"/>
              <p:nvPr/>
            </p:nvSpPr>
            <p:spPr>
              <a:xfrm>
                <a:off x="103128" y="604189"/>
                <a:ext cx="8937744" cy="2081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c)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Khi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tung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xu 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24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lần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liên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do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mặt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N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xuất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hiện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12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lần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mặt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xuất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hiện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12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lần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</a:p>
              <a:p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Vì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xác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suất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thực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“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Mặt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xuất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hiện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xu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mặt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S”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  <m:r>
                      <a:rPr lang="en-US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TextBox 1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7EF789A-4804-A61B-82AA-8492AACD4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28" y="604189"/>
                <a:ext cx="8937744" cy="2081404"/>
              </a:xfrm>
              <a:prstGeom prst="rect">
                <a:avLst/>
              </a:prstGeom>
              <a:blipFill>
                <a:blip r:embed="rId2"/>
                <a:stretch>
                  <a:fillRect l="-1432" t="-2924" r="-273" b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EBF259-722C-4381-A0D5-40A1AE045F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83" y="3934983"/>
            <a:ext cx="1208517" cy="1208517"/>
          </a:xfrm>
          <a:prstGeom prst="rect">
            <a:avLst/>
          </a:prstGeom>
        </p:spPr>
      </p:pic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5CA61C4-82A7-4BD7-826B-89D3E9335FCF}"/>
              </a:ext>
            </a:extLst>
          </p:cNvPr>
          <p:cNvSpPr txBox="1"/>
          <p:nvPr/>
        </p:nvSpPr>
        <p:spPr>
          <a:xfrm>
            <a:off x="103128" y="80969"/>
            <a:ext cx="2836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0A29697-E5A8-4632-A7E1-C55D4668B0A7}"/>
                  </a:ext>
                </a:extLst>
              </p:cNvPr>
              <p:cNvSpPr txBox="1"/>
              <p:nvPr/>
            </p:nvSpPr>
            <p:spPr>
              <a:xfrm>
                <a:off x="107512" y="2799177"/>
                <a:ext cx="8432229" cy="1222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xu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S”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0A29697-E5A8-4632-A7E1-C55D4668B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12" y="2799177"/>
                <a:ext cx="8432229" cy="1222129"/>
              </a:xfrm>
              <a:prstGeom prst="rect">
                <a:avLst/>
              </a:prstGeom>
              <a:blipFill>
                <a:blip r:embed="rId4"/>
                <a:stretch>
                  <a:fillRect l="-1518" t="-4975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790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254;p5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AFB2837-B723-7B2A-69E0-992F00A0E790}"/>
              </a:ext>
            </a:extLst>
          </p:cNvPr>
          <p:cNvGrpSpPr/>
          <p:nvPr/>
        </p:nvGrpSpPr>
        <p:grpSpPr>
          <a:xfrm>
            <a:off x="6544554" y="2571750"/>
            <a:ext cx="2599446" cy="2521829"/>
            <a:chOff x="5641385" y="2381306"/>
            <a:chExt cx="2599446" cy="2521829"/>
          </a:xfrm>
        </p:grpSpPr>
        <p:sp>
          <p:nvSpPr>
            <p:cNvPr id="3" name="Google Shape;1255;p57">
              <a:extLst>
                <a:ext uri="{FF2B5EF4-FFF2-40B4-BE49-F238E27FC236}">
                  <a16:creationId xmlns:a16="http://schemas.microsoft.com/office/drawing/2014/main" id="{6F34A53A-8AEB-D6F6-9DD2-95E0B4A1C20E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1256;p57">
              <a:extLst>
                <a:ext uri="{FF2B5EF4-FFF2-40B4-BE49-F238E27FC236}">
                  <a16:creationId xmlns:a16="http://schemas.microsoft.com/office/drawing/2014/main" id="{95DC2E0D-3222-937B-FE79-B5AB53C07C1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59" name="Google Shape;1257;p57">
                <a:extLst>
                  <a:ext uri="{FF2B5EF4-FFF2-40B4-BE49-F238E27FC236}">
                    <a16:creationId xmlns:a16="http://schemas.microsoft.com/office/drawing/2014/main" id="{4D9E8D0E-3519-10DA-9C0D-5CDE3C2D11F2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58;p57">
                <a:extLst>
                  <a:ext uri="{FF2B5EF4-FFF2-40B4-BE49-F238E27FC236}">
                    <a16:creationId xmlns:a16="http://schemas.microsoft.com/office/drawing/2014/main" id="{F0A0D30A-574F-F0AD-5132-DF0657481953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59;p57">
                <a:extLst>
                  <a:ext uri="{FF2B5EF4-FFF2-40B4-BE49-F238E27FC236}">
                    <a16:creationId xmlns:a16="http://schemas.microsoft.com/office/drawing/2014/main" id="{7716CD50-8307-3307-33E5-C3C29E66E0E9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60;p57">
                <a:extLst>
                  <a:ext uri="{FF2B5EF4-FFF2-40B4-BE49-F238E27FC236}">
                    <a16:creationId xmlns:a16="http://schemas.microsoft.com/office/drawing/2014/main" id="{13AC0232-EAEA-4345-7670-FE2C42CD2003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61;p57">
                <a:extLst>
                  <a:ext uri="{FF2B5EF4-FFF2-40B4-BE49-F238E27FC236}">
                    <a16:creationId xmlns:a16="http://schemas.microsoft.com/office/drawing/2014/main" id="{E632819E-4EE2-FE3B-DF39-CA5A43AE9278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62;p57">
                <a:extLst>
                  <a:ext uri="{FF2B5EF4-FFF2-40B4-BE49-F238E27FC236}">
                    <a16:creationId xmlns:a16="http://schemas.microsoft.com/office/drawing/2014/main" id="{CED4AA86-827D-A7F8-44E8-2C70BBF19E55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63;p57">
                <a:extLst>
                  <a:ext uri="{FF2B5EF4-FFF2-40B4-BE49-F238E27FC236}">
                    <a16:creationId xmlns:a16="http://schemas.microsoft.com/office/drawing/2014/main" id="{30578412-9609-DBD5-C636-8ECC7B8436AC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64;p57">
                <a:extLst>
                  <a:ext uri="{FF2B5EF4-FFF2-40B4-BE49-F238E27FC236}">
                    <a16:creationId xmlns:a16="http://schemas.microsoft.com/office/drawing/2014/main" id="{69BB24FC-B4D3-C160-4645-A05E63366DC2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65;p57">
                <a:extLst>
                  <a:ext uri="{FF2B5EF4-FFF2-40B4-BE49-F238E27FC236}">
                    <a16:creationId xmlns:a16="http://schemas.microsoft.com/office/drawing/2014/main" id="{6A766AC6-6C8F-DC9D-0197-541AB1C7B145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66;p57">
                <a:extLst>
                  <a:ext uri="{FF2B5EF4-FFF2-40B4-BE49-F238E27FC236}">
                    <a16:creationId xmlns:a16="http://schemas.microsoft.com/office/drawing/2014/main" id="{92FEDBCF-8784-5417-0577-F49D607D550C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67;p57">
                <a:extLst>
                  <a:ext uri="{FF2B5EF4-FFF2-40B4-BE49-F238E27FC236}">
                    <a16:creationId xmlns:a16="http://schemas.microsoft.com/office/drawing/2014/main" id="{29931CD2-0377-FD73-FDDC-22AE2E7D2F18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68;p57">
                <a:extLst>
                  <a:ext uri="{FF2B5EF4-FFF2-40B4-BE49-F238E27FC236}">
                    <a16:creationId xmlns:a16="http://schemas.microsoft.com/office/drawing/2014/main" id="{021549F8-2D1A-A4A5-4930-854A42D9C461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269;p57">
                <a:extLst>
                  <a:ext uri="{FF2B5EF4-FFF2-40B4-BE49-F238E27FC236}">
                    <a16:creationId xmlns:a16="http://schemas.microsoft.com/office/drawing/2014/main" id="{B8ADFC07-54EC-C120-3948-D8D0CFCDF630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270;p57">
                <a:extLst>
                  <a:ext uri="{FF2B5EF4-FFF2-40B4-BE49-F238E27FC236}">
                    <a16:creationId xmlns:a16="http://schemas.microsoft.com/office/drawing/2014/main" id="{3F3BC75A-DCE8-9B2C-30AB-58467783FDB1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271;p57">
                <a:extLst>
                  <a:ext uri="{FF2B5EF4-FFF2-40B4-BE49-F238E27FC236}">
                    <a16:creationId xmlns:a16="http://schemas.microsoft.com/office/drawing/2014/main" id="{0938477D-5A44-AB8C-7C3F-F4E12417205F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272;p57">
                <a:extLst>
                  <a:ext uri="{FF2B5EF4-FFF2-40B4-BE49-F238E27FC236}">
                    <a16:creationId xmlns:a16="http://schemas.microsoft.com/office/drawing/2014/main" id="{527A8B94-D8A0-1E62-0278-A248D66064A2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73;p57">
                <a:extLst>
                  <a:ext uri="{FF2B5EF4-FFF2-40B4-BE49-F238E27FC236}">
                    <a16:creationId xmlns:a16="http://schemas.microsoft.com/office/drawing/2014/main" id="{91640FBE-C592-7B39-0841-F621FEBF11A1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274;p57">
                <a:extLst>
                  <a:ext uri="{FF2B5EF4-FFF2-40B4-BE49-F238E27FC236}">
                    <a16:creationId xmlns:a16="http://schemas.microsoft.com/office/drawing/2014/main" id="{6E105F86-0B92-D7BE-34CD-B66BDEBE5E08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275;p57">
                <a:extLst>
                  <a:ext uri="{FF2B5EF4-FFF2-40B4-BE49-F238E27FC236}">
                    <a16:creationId xmlns:a16="http://schemas.microsoft.com/office/drawing/2014/main" id="{73233865-C64B-8589-B688-97C46C227E9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276;p57">
                <a:extLst>
                  <a:ext uri="{FF2B5EF4-FFF2-40B4-BE49-F238E27FC236}">
                    <a16:creationId xmlns:a16="http://schemas.microsoft.com/office/drawing/2014/main" id="{B8358FDB-918A-DE90-B989-A0700E020752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277;p57">
                <a:extLst>
                  <a:ext uri="{FF2B5EF4-FFF2-40B4-BE49-F238E27FC236}">
                    <a16:creationId xmlns:a16="http://schemas.microsoft.com/office/drawing/2014/main" id="{10AD5A81-D4D9-778B-2D5F-CD3BA88B853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278;p57">
                <a:extLst>
                  <a:ext uri="{FF2B5EF4-FFF2-40B4-BE49-F238E27FC236}">
                    <a16:creationId xmlns:a16="http://schemas.microsoft.com/office/drawing/2014/main" id="{4F7784D8-1F7E-CB87-031A-09301F8AA79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279;p57">
                <a:extLst>
                  <a:ext uri="{FF2B5EF4-FFF2-40B4-BE49-F238E27FC236}">
                    <a16:creationId xmlns:a16="http://schemas.microsoft.com/office/drawing/2014/main" id="{73CB0E7D-86E3-B6F7-BC8F-8AC690E2937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280;p57">
                <a:extLst>
                  <a:ext uri="{FF2B5EF4-FFF2-40B4-BE49-F238E27FC236}">
                    <a16:creationId xmlns:a16="http://schemas.microsoft.com/office/drawing/2014/main" id="{25A3DFBE-06D1-E6AC-4D9C-24F08C138954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281;p57">
                <a:extLst>
                  <a:ext uri="{FF2B5EF4-FFF2-40B4-BE49-F238E27FC236}">
                    <a16:creationId xmlns:a16="http://schemas.microsoft.com/office/drawing/2014/main" id="{8EA3C643-7677-90ED-0577-CD797CB307A1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282;p57">
                <a:extLst>
                  <a:ext uri="{FF2B5EF4-FFF2-40B4-BE49-F238E27FC236}">
                    <a16:creationId xmlns:a16="http://schemas.microsoft.com/office/drawing/2014/main" id="{4F12050B-7679-F06D-4183-61EEC28B3CD5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283;p57">
                <a:extLst>
                  <a:ext uri="{FF2B5EF4-FFF2-40B4-BE49-F238E27FC236}">
                    <a16:creationId xmlns:a16="http://schemas.microsoft.com/office/drawing/2014/main" id="{DD42C35E-96E3-3B67-769A-890DC4E713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284;p57">
                <a:extLst>
                  <a:ext uri="{FF2B5EF4-FFF2-40B4-BE49-F238E27FC236}">
                    <a16:creationId xmlns:a16="http://schemas.microsoft.com/office/drawing/2014/main" id="{14064C73-A9E0-CC56-7071-49B495BD6A48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285;p57">
                <a:extLst>
                  <a:ext uri="{FF2B5EF4-FFF2-40B4-BE49-F238E27FC236}">
                    <a16:creationId xmlns:a16="http://schemas.microsoft.com/office/drawing/2014/main" id="{7823B3B2-DC04-F997-6104-0A57ED4D44F1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286;p57">
                <a:extLst>
                  <a:ext uri="{FF2B5EF4-FFF2-40B4-BE49-F238E27FC236}">
                    <a16:creationId xmlns:a16="http://schemas.microsoft.com/office/drawing/2014/main" id="{34650DF3-D2D7-2BF5-0953-9ABD283AFA4E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287;p57">
                <a:extLst>
                  <a:ext uri="{FF2B5EF4-FFF2-40B4-BE49-F238E27FC236}">
                    <a16:creationId xmlns:a16="http://schemas.microsoft.com/office/drawing/2014/main" id="{880A35E1-BCB9-504A-6610-2679A11030B2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288;p57">
                <a:extLst>
                  <a:ext uri="{FF2B5EF4-FFF2-40B4-BE49-F238E27FC236}">
                    <a16:creationId xmlns:a16="http://schemas.microsoft.com/office/drawing/2014/main" id="{94CB5243-12DF-2744-E7C9-FA4A283F414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289;p57">
                <a:extLst>
                  <a:ext uri="{FF2B5EF4-FFF2-40B4-BE49-F238E27FC236}">
                    <a16:creationId xmlns:a16="http://schemas.microsoft.com/office/drawing/2014/main" id="{4E203D8B-69A8-F65B-C955-4AD018C45BA4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290;p57">
                <a:extLst>
                  <a:ext uri="{FF2B5EF4-FFF2-40B4-BE49-F238E27FC236}">
                    <a16:creationId xmlns:a16="http://schemas.microsoft.com/office/drawing/2014/main" id="{0451AACC-1A2F-3274-530E-42B34A248374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291;p57">
                <a:extLst>
                  <a:ext uri="{FF2B5EF4-FFF2-40B4-BE49-F238E27FC236}">
                    <a16:creationId xmlns:a16="http://schemas.microsoft.com/office/drawing/2014/main" id="{DFEC6E49-AB6B-39DF-51B5-30EE017DDE0D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292;p57">
                <a:extLst>
                  <a:ext uri="{FF2B5EF4-FFF2-40B4-BE49-F238E27FC236}">
                    <a16:creationId xmlns:a16="http://schemas.microsoft.com/office/drawing/2014/main" id="{81074EF8-3114-5722-6106-8BB7230DC418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293;p57">
                <a:extLst>
                  <a:ext uri="{FF2B5EF4-FFF2-40B4-BE49-F238E27FC236}">
                    <a16:creationId xmlns:a16="http://schemas.microsoft.com/office/drawing/2014/main" id="{87B77B89-7D7A-BAE1-7D2F-5B986DDB1E95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294;p57">
                <a:extLst>
                  <a:ext uri="{FF2B5EF4-FFF2-40B4-BE49-F238E27FC236}">
                    <a16:creationId xmlns:a16="http://schemas.microsoft.com/office/drawing/2014/main" id="{2315722D-41AB-A950-2C63-0F5F2A1CCAB5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295;p57">
                <a:extLst>
                  <a:ext uri="{FF2B5EF4-FFF2-40B4-BE49-F238E27FC236}">
                    <a16:creationId xmlns:a16="http://schemas.microsoft.com/office/drawing/2014/main" id="{C44654F2-D60D-3178-320B-D78775971392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296;p57">
                <a:extLst>
                  <a:ext uri="{FF2B5EF4-FFF2-40B4-BE49-F238E27FC236}">
                    <a16:creationId xmlns:a16="http://schemas.microsoft.com/office/drawing/2014/main" id="{F2243047-8FEE-4CEF-512A-D28468E63F12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297;p57">
                <a:extLst>
                  <a:ext uri="{FF2B5EF4-FFF2-40B4-BE49-F238E27FC236}">
                    <a16:creationId xmlns:a16="http://schemas.microsoft.com/office/drawing/2014/main" id="{FE002235-9D00-8FA3-84C3-FA7C44D5C79E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298;p57">
                <a:extLst>
                  <a:ext uri="{FF2B5EF4-FFF2-40B4-BE49-F238E27FC236}">
                    <a16:creationId xmlns:a16="http://schemas.microsoft.com/office/drawing/2014/main" id="{DA79BCB5-CFE6-CE4B-D90A-4C25717E31ED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299;p57">
                <a:extLst>
                  <a:ext uri="{FF2B5EF4-FFF2-40B4-BE49-F238E27FC236}">
                    <a16:creationId xmlns:a16="http://schemas.microsoft.com/office/drawing/2014/main" id="{C5493760-E5CD-8B3B-9B99-749B74A6BF57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300;p57">
                <a:extLst>
                  <a:ext uri="{FF2B5EF4-FFF2-40B4-BE49-F238E27FC236}">
                    <a16:creationId xmlns:a16="http://schemas.microsoft.com/office/drawing/2014/main" id="{C77BBD56-BF4C-8F37-A07D-699BB4C5042C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301;p57">
                <a:extLst>
                  <a:ext uri="{FF2B5EF4-FFF2-40B4-BE49-F238E27FC236}">
                    <a16:creationId xmlns:a16="http://schemas.microsoft.com/office/drawing/2014/main" id="{7F4B327C-4355-A39B-85A4-C388FABBEAFF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302;p57">
                <a:extLst>
                  <a:ext uri="{FF2B5EF4-FFF2-40B4-BE49-F238E27FC236}">
                    <a16:creationId xmlns:a16="http://schemas.microsoft.com/office/drawing/2014/main" id="{68ED27BB-3892-25B3-73ED-5FEDD5C25E77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303;p57">
                <a:extLst>
                  <a:ext uri="{FF2B5EF4-FFF2-40B4-BE49-F238E27FC236}">
                    <a16:creationId xmlns:a16="http://schemas.microsoft.com/office/drawing/2014/main" id="{F80CA03B-26AB-9735-ADF7-29E9AA9F0081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304;p57">
                <a:extLst>
                  <a:ext uri="{FF2B5EF4-FFF2-40B4-BE49-F238E27FC236}">
                    <a16:creationId xmlns:a16="http://schemas.microsoft.com/office/drawing/2014/main" id="{D1B37208-79E2-2D15-F7B7-9C1F0D732421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305;p57">
                <a:extLst>
                  <a:ext uri="{FF2B5EF4-FFF2-40B4-BE49-F238E27FC236}">
                    <a16:creationId xmlns:a16="http://schemas.microsoft.com/office/drawing/2014/main" id="{CF3AB970-AEF1-578E-A409-20BF50861630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306;p57">
                <a:extLst>
                  <a:ext uri="{FF2B5EF4-FFF2-40B4-BE49-F238E27FC236}">
                    <a16:creationId xmlns:a16="http://schemas.microsoft.com/office/drawing/2014/main" id="{63BD9324-6C0C-2D24-8140-D9DAAB5C4485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307;p57">
                <a:extLst>
                  <a:ext uri="{FF2B5EF4-FFF2-40B4-BE49-F238E27FC236}">
                    <a16:creationId xmlns:a16="http://schemas.microsoft.com/office/drawing/2014/main" id="{1B5B0697-3C33-8C90-E046-61CECEE8A307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308;p57">
                <a:extLst>
                  <a:ext uri="{FF2B5EF4-FFF2-40B4-BE49-F238E27FC236}">
                    <a16:creationId xmlns:a16="http://schemas.microsoft.com/office/drawing/2014/main" id="{2AA8F532-0F81-8F2B-1170-2185EBEA1ACB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309;p57">
                <a:extLst>
                  <a:ext uri="{FF2B5EF4-FFF2-40B4-BE49-F238E27FC236}">
                    <a16:creationId xmlns:a16="http://schemas.microsoft.com/office/drawing/2014/main" id="{D13035B2-75DC-AE7C-DF8D-AD58A9842D8F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310;p57">
                <a:extLst>
                  <a:ext uri="{FF2B5EF4-FFF2-40B4-BE49-F238E27FC236}">
                    <a16:creationId xmlns:a16="http://schemas.microsoft.com/office/drawing/2014/main" id="{954D9205-1402-34CA-601F-252FE536A5BF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311;p57">
                <a:extLst>
                  <a:ext uri="{FF2B5EF4-FFF2-40B4-BE49-F238E27FC236}">
                    <a16:creationId xmlns:a16="http://schemas.microsoft.com/office/drawing/2014/main" id="{BD31D74A-1C1D-9B2F-7B27-9790A1EF4F48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312;p57">
                <a:extLst>
                  <a:ext uri="{FF2B5EF4-FFF2-40B4-BE49-F238E27FC236}">
                    <a16:creationId xmlns:a16="http://schemas.microsoft.com/office/drawing/2014/main" id="{B2840105-7C55-B712-2077-9EC8795206EC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1313;p57">
              <a:extLst>
                <a:ext uri="{FF2B5EF4-FFF2-40B4-BE49-F238E27FC236}">
                  <a16:creationId xmlns:a16="http://schemas.microsoft.com/office/drawing/2014/main" id="{0ADC76DB-8F00-C101-C29C-A3DCF4E91166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314;p57">
              <a:extLst>
                <a:ext uri="{FF2B5EF4-FFF2-40B4-BE49-F238E27FC236}">
                  <a16:creationId xmlns:a16="http://schemas.microsoft.com/office/drawing/2014/main" id="{D4095F03-D732-48C6-D08A-53C689D907BD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15;p57">
              <a:extLst>
                <a:ext uri="{FF2B5EF4-FFF2-40B4-BE49-F238E27FC236}">
                  <a16:creationId xmlns:a16="http://schemas.microsoft.com/office/drawing/2014/main" id="{8B2BA4A5-49EE-91D7-E963-2FD1E602C27F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16;p57">
              <a:extLst>
                <a:ext uri="{FF2B5EF4-FFF2-40B4-BE49-F238E27FC236}">
                  <a16:creationId xmlns:a16="http://schemas.microsoft.com/office/drawing/2014/main" id="{82DF4B6F-6276-EC87-65AD-2D6D88C0D7F4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17;p57">
              <a:extLst>
                <a:ext uri="{FF2B5EF4-FFF2-40B4-BE49-F238E27FC236}">
                  <a16:creationId xmlns:a16="http://schemas.microsoft.com/office/drawing/2014/main" id="{5FDE2381-27FA-A2FE-12D7-0EED2BDBDD16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18;p57">
              <a:extLst>
                <a:ext uri="{FF2B5EF4-FFF2-40B4-BE49-F238E27FC236}">
                  <a16:creationId xmlns:a16="http://schemas.microsoft.com/office/drawing/2014/main" id="{14AA019C-692F-0D7F-002A-DF3C86F79B1E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19;p57">
              <a:extLst>
                <a:ext uri="{FF2B5EF4-FFF2-40B4-BE49-F238E27FC236}">
                  <a16:creationId xmlns:a16="http://schemas.microsoft.com/office/drawing/2014/main" id="{4976FAD5-4365-2342-8C82-E4E2DE2B8831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20;p57">
              <a:extLst>
                <a:ext uri="{FF2B5EF4-FFF2-40B4-BE49-F238E27FC236}">
                  <a16:creationId xmlns:a16="http://schemas.microsoft.com/office/drawing/2014/main" id="{26E6E673-401F-DFB4-4B0B-51284FE3C5E1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21;p57">
              <a:extLst>
                <a:ext uri="{FF2B5EF4-FFF2-40B4-BE49-F238E27FC236}">
                  <a16:creationId xmlns:a16="http://schemas.microsoft.com/office/drawing/2014/main" id="{6825CB0F-0256-AB32-721D-55B3F012197C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22;p57">
              <a:extLst>
                <a:ext uri="{FF2B5EF4-FFF2-40B4-BE49-F238E27FC236}">
                  <a16:creationId xmlns:a16="http://schemas.microsoft.com/office/drawing/2014/main" id="{4F2EECCF-8342-2AAF-F492-F47E39120C68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23;p57">
              <a:extLst>
                <a:ext uri="{FF2B5EF4-FFF2-40B4-BE49-F238E27FC236}">
                  <a16:creationId xmlns:a16="http://schemas.microsoft.com/office/drawing/2014/main" id="{D3661898-619E-D719-4DD3-B5F0531D23D6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24;p57">
              <a:extLst>
                <a:ext uri="{FF2B5EF4-FFF2-40B4-BE49-F238E27FC236}">
                  <a16:creationId xmlns:a16="http://schemas.microsoft.com/office/drawing/2014/main" id="{E3BEEBC1-8B88-B649-7296-FB03577C9859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25;p57">
              <a:extLst>
                <a:ext uri="{FF2B5EF4-FFF2-40B4-BE49-F238E27FC236}">
                  <a16:creationId xmlns:a16="http://schemas.microsoft.com/office/drawing/2014/main" id="{97DA55AD-5ACE-E896-3F00-183A84DA266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26;p57">
              <a:extLst>
                <a:ext uri="{FF2B5EF4-FFF2-40B4-BE49-F238E27FC236}">
                  <a16:creationId xmlns:a16="http://schemas.microsoft.com/office/drawing/2014/main" id="{57B4FC06-C3AA-7049-474F-6894ADC7B02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27;p57">
              <a:extLst>
                <a:ext uri="{FF2B5EF4-FFF2-40B4-BE49-F238E27FC236}">
                  <a16:creationId xmlns:a16="http://schemas.microsoft.com/office/drawing/2014/main" id="{CF38978C-D278-4A3B-0037-9262DF9ACC78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28;p57">
              <a:extLst>
                <a:ext uri="{FF2B5EF4-FFF2-40B4-BE49-F238E27FC236}">
                  <a16:creationId xmlns:a16="http://schemas.microsoft.com/office/drawing/2014/main" id="{8735E0AD-E0D0-CA44-A134-850D84E230C8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29;p57">
              <a:extLst>
                <a:ext uri="{FF2B5EF4-FFF2-40B4-BE49-F238E27FC236}">
                  <a16:creationId xmlns:a16="http://schemas.microsoft.com/office/drawing/2014/main" id="{1F3FF9A2-7BCB-CCC8-9ED8-372194D06828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30;p57">
              <a:extLst>
                <a:ext uri="{FF2B5EF4-FFF2-40B4-BE49-F238E27FC236}">
                  <a16:creationId xmlns:a16="http://schemas.microsoft.com/office/drawing/2014/main" id="{FBCB86A2-BD71-2486-6F7C-F001470DEC53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31;p57">
              <a:extLst>
                <a:ext uri="{FF2B5EF4-FFF2-40B4-BE49-F238E27FC236}">
                  <a16:creationId xmlns:a16="http://schemas.microsoft.com/office/drawing/2014/main" id="{AA31B7B3-3A76-41F2-C656-1F64F2EC6F29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32;p57">
              <a:extLst>
                <a:ext uri="{FF2B5EF4-FFF2-40B4-BE49-F238E27FC236}">
                  <a16:creationId xmlns:a16="http://schemas.microsoft.com/office/drawing/2014/main" id="{524A2857-755F-B665-E74C-22E341D337B1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33;p57">
              <a:extLst>
                <a:ext uri="{FF2B5EF4-FFF2-40B4-BE49-F238E27FC236}">
                  <a16:creationId xmlns:a16="http://schemas.microsoft.com/office/drawing/2014/main" id="{CB71B228-6155-8CF2-1829-B4AA9EA15618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34;p57">
              <a:extLst>
                <a:ext uri="{FF2B5EF4-FFF2-40B4-BE49-F238E27FC236}">
                  <a16:creationId xmlns:a16="http://schemas.microsoft.com/office/drawing/2014/main" id="{E2A4F8DC-7FD0-6D27-F7DF-57DB987A1D1B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35;p57">
              <a:extLst>
                <a:ext uri="{FF2B5EF4-FFF2-40B4-BE49-F238E27FC236}">
                  <a16:creationId xmlns:a16="http://schemas.microsoft.com/office/drawing/2014/main" id="{2B3FF36E-0701-3FB9-04C3-7DE362E2902D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36;p57">
              <a:extLst>
                <a:ext uri="{FF2B5EF4-FFF2-40B4-BE49-F238E27FC236}">
                  <a16:creationId xmlns:a16="http://schemas.microsoft.com/office/drawing/2014/main" id="{911F9389-46FF-B233-1B25-45A3C47C69FB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37;p57">
              <a:extLst>
                <a:ext uri="{FF2B5EF4-FFF2-40B4-BE49-F238E27FC236}">
                  <a16:creationId xmlns:a16="http://schemas.microsoft.com/office/drawing/2014/main" id="{F3D2A022-6DF3-47E0-3947-DEE534586A0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38;p57">
              <a:extLst>
                <a:ext uri="{FF2B5EF4-FFF2-40B4-BE49-F238E27FC236}">
                  <a16:creationId xmlns:a16="http://schemas.microsoft.com/office/drawing/2014/main" id="{3F710FF4-3F69-685A-CCA9-4C74040FD6D9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39;p57">
              <a:extLst>
                <a:ext uri="{FF2B5EF4-FFF2-40B4-BE49-F238E27FC236}">
                  <a16:creationId xmlns:a16="http://schemas.microsoft.com/office/drawing/2014/main" id="{A74DF104-03E2-7282-E3A8-777DC3D1145B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0;p57">
              <a:extLst>
                <a:ext uri="{FF2B5EF4-FFF2-40B4-BE49-F238E27FC236}">
                  <a16:creationId xmlns:a16="http://schemas.microsoft.com/office/drawing/2014/main" id="{3DA94600-1EC2-8E17-1DD4-2EA0409E1C86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41;p57">
              <a:extLst>
                <a:ext uri="{FF2B5EF4-FFF2-40B4-BE49-F238E27FC236}">
                  <a16:creationId xmlns:a16="http://schemas.microsoft.com/office/drawing/2014/main" id="{391A21E0-CACD-3206-5858-E9043CFD731B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42;p57">
              <a:extLst>
                <a:ext uri="{FF2B5EF4-FFF2-40B4-BE49-F238E27FC236}">
                  <a16:creationId xmlns:a16="http://schemas.microsoft.com/office/drawing/2014/main" id="{34DF0D81-876A-9312-D0A8-B4430811AF7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3;p57">
              <a:extLst>
                <a:ext uri="{FF2B5EF4-FFF2-40B4-BE49-F238E27FC236}">
                  <a16:creationId xmlns:a16="http://schemas.microsoft.com/office/drawing/2014/main" id="{86ADE109-6A37-E9F9-2C7E-557F008BB632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4;p57">
              <a:extLst>
                <a:ext uri="{FF2B5EF4-FFF2-40B4-BE49-F238E27FC236}">
                  <a16:creationId xmlns:a16="http://schemas.microsoft.com/office/drawing/2014/main" id="{C30653C5-8C3B-E894-C3B1-D2EC115A91F9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45;p57">
              <a:extLst>
                <a:ext uri="{FF2B5EF4-FFF2-40B4-BE49-F238E27FC236}">
                  <a16:creationId xmlns:a16="http://schemas.microsoft.com/office/drawing/2014/main" id="{CE8870FB-3338-93D9-E052-280D53E56623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46;p57">
              <a:extLst>
                <a:ext uri="{FF2B5EF4-FFF2-40B4-BE49-F238E27FC236}">
                  <a16:creationId xmlns:a16="http://schemas.microsoft.com/office/drawing/2014/main" id="{B0234EA3-FAF4-B215-C4A9-EDBC0D2E5105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47;p57">
              <a:extLst>
                <a:ext uri="{FF2B5EF4-FFF2-40B4-BE49-F238E27FC236}">
                  <a16:creationId xmlns:a16="http://schemas.microsoft.com/office/drawing/2014/main" id="{A09B35F6-48EF-9D06-BE6D-B69205A9D02D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48;p57">
              <a:extLst>
                <a:ext uri="{FF2B5EF4-FFF2-40B4-BE49-F238E27FC236}">
                  <a16:creationId xmlns:a16="http://schemas.microsoft.com/office/drawing/2014/main" id="{AFD86D87-7511-8EAB-87D0-48113DE8D11A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49;p57">
              <a:extLst>
                <a:ext uri="{FF2B5EF4-FFF2-40B4-BE49-F238E27FC236}">
                  <a16:creationId xmlns:a16="http://schemas.microsoft.com/office/drawing/2014/main" id="{BCC4EE02-4DEE-2FFF-21F1-A1851B58B8C0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50;p57">
              <a:extLst>
                <a:ext uri="{FF2B5EF4-FFF2-40B4-BE49-F238E27FC236}">
                  <a16:creationId xmlns:a16="http://schemas.microsoft.com/office/drawing/2014/main" id="{989BC8C7-C049-DA24-79DC-AE7D90AA0BFE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51;p57">
              <a:extLst>
                <a:ext uri="{FF2B5EF4-FFF2-40B4-BE49-F238E27FC236}">
                  <a16:creationId xmlns:a16="http://schemas.microsoft.com/office/drawing/2014/main" id="{B3CC47BC-3160-A610-4B65-45FF6073CEAA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52;p57">
              <a:extLst>
                <a:ext uri="{FF2B5EF4-FFF2-40B4-BE49-F238E27FC236}">
                  <a16:creationId xmlns:a16="http://schemas.microsoft.com/office/drawing/2014/main" id="{C56775F3-1F77-2462-44D8-949CFDB120F4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53;p57">
              <a:extLst>
                <a:ext uri="{FF2B5EF4-FFF2-40B4-BE49-F238E27FC236}">
                  <a16:creationId xmlns:a16="http://schemas.microsoft.com/office/drawing/2014/main" id="{138C2375-32A8-C631-B6B8-763F688F2FF0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54;p57">
              <a:extLst>
                <a:ext uri="{FF2B5EF4-FFF2-40B4-BE49-F238E27FC236}">
                  <a16:creationId xmlns:a16="http://schemas.microsoft.com/office/drawing/2014/main" id="{9B00E88B-D048-4B10-10DB-C3BBE5C9BA48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55;p57">
              <a:extLst>
                <a:ext uri="{FF2B5EF4-FFF2-40B4-BE49-F238E27FC236}">
                  <a16:creationId xmlns:a16="http://schemas.microsoft.com/office/drawing/2014/main" id="{947F5087-C88B-BC2E-6B08-DC883FE7B053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56;p57">
              <a:extLst>
                <a:ext uri="{FF2B5EF4-FFF2-40B4-BE49-F238E27FC236}">
                  <a16:creationId xmlns:a16="http://schemas.microsoft.com/office/drawing/2014/main" id="{B2780B55-66ED-25A7-9F25-1B706CDC898D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57;p57">
              <a:extLst>
                <a:ext uri="{FF2B5EF4-FFF2-40B4-BE49-F238E27FC236}">
                  <a16:creationId xmlns:a16="http://schemas.microsoft.com/office/drawing/2014/main" id="{EEF8B77B-762E-1E12-3E7E-421B18BE20F0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58;p57">
              <a:extLst>
                <a:ext uri="{FF2B5EF4-FFF2-40B4-BE49-F238E27FC236}">
                  <a16:creationId xmlns:a16="http://schemas.microsoft.com/office/drawing/2014/main" id="{2757B347-EDE8-E1F2-97B9-B027B81A1EFD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59;p57">
              <a:extLst>
                <a:ext uri="{FF2B5EF4-FFF2-40B4-BE49-F238E27FC236}">
                  <a16:creationId xmlns:a16="http://schemas.microsoft.com/office/drawing/2014/main" id="{0D2AAE4C-801D-4984-07E3-05E92E2E0CF4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60;p57">
              <a:extLst>
                <a:ext uri="{FF2B5EF4-FFF2-40B4-BE49-F238E27FC236}">
                  <a16:creationId xmlns:a16="http://schemas.microsoft.com/office/drawing/2014/main" id="{E6AD657B-A225-EFE9-20E8-49590C50470F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61;p57">
              <a:extLst>
                <a:ext uri="{FF2B5EF4-FFF2-40B4-BE49-F238E27FC236}">
                  <a16:creationId xmlns:a16="http://schemas.microsoft.com/office/drawing/2014/main" id="{0CF17B0D-10DE-916F-E5A8-16083EF24A18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62;p57">
              <a:extLst>
                <a:ext uri="{FF2B5EF4-FFF2-40B4-BE49-F238E27FC236}">
                  <a16:creationId xmlns:a16="http://schemas.microsoft.com/office/drawing/2014/main" id="{7CE8E13B-072B-702A-75A4-297E078A2092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63;p57">
              <a:extLst>
                <a:ext uri="{FF2B5EF4-FFF2-40B4-BE49-F238E27FC236}">
                  <a16:creationId xmlns:a16="http://schemas.microsoft.com/office/drawing/2014/main" id="{A5796907-9DB6-B572-D18D-D40173669CFF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64;p57">
              <a:extLst>
                <a:ext uri="{FF2B5EF4-FFF2-40B4-BE49-F238E27FC236}">
                  <a16:creationId xmlns:a16="http://schemas.microsoft.com/office/drawing/2014/main" id="{F66624E8-DC83-B4BF-14BC-B06541B4CF93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65;p57">
              <a:extLst>
                <a:ext uri="{FF2B5EF4-FFF2-40B4-BE49-F238E27FC236}">
                  <a16:creationId xmlns:a16="http://schemas.microsoft.com/office/drawing/2014/main" id="{31918E9F-4CEA-1EFF-8E73-BDE797BCB616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66;p57">
              <a:extLst>
                <a:ext uri="{FF2B5EF4-FFF2-40B4-BE49-F238E27FC236}">
                  <a16:creationId xmlns:a16="http://schemas.microsoft.com/office/drawing/2014/main" id="{CF9574F3-5ECA-E9D1-35FB-116A7349C082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TextBox 1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AC7E168-65A0-2698-772B-A6F89FA17729}"/>
              </a:ext>
            </a:extLst>
          </p:cNvPr>
          <p:cNvSpPr txBox="1"/>
          <p:nvPr/>
        </p:nvSpPr>
        <p:spPr>
          <a:xfrm>
            <a:off x="1139206" y="690478"/>
            <a:ext cx="4986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118" name="TextBox 1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F01EC8-7DB2-F706-E876-AAD9B2D36796}"/>
              </a:ext>
            </a:extLst>
          </p:cNvPr>
          <p:cNvSpPr txBox="1"/>
          <p:nvPr/>
        </p:nvSpPr>
        <p:spPr>
          <a:xfrm>
            <a:off x="378489" y="1440860"/>
            <a:ext cx="593224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32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</a:t>
            </a:r>
          </a:p>
          <a:p>
            <a:r>
              <a:rPr lang="en-US" sz="32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Hoàn </a:t>
            </a:r>
            <a:r>
              <a:rPr lang="en-US" sz="32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34085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dirty="0">
              <a:solidFill>
                <a:srgbClr val="34085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87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865220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2593600" y="142875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1858"/>
            <a:ext cx="2327672" cy="2327672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1483"/>
            <a:ext cx="2327672" cy="2327672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0" y="2057401"/>
            <a:ext cx="1561730" cy="1561730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238560" y="568546"/>
            <a:ext cx="2050385" cy="520472"/>
          </a:xfrm>
          <a:prstGeom prst="rect">
            <a:avLst/>
          </a:prstGeom>
        </p:spPr>
      </p:pic>
      <p:sp>
        <p:nvSpPr>
          <p:cNvPr id="2" name="Cloud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6B3540-F0D6-92D3-9C69-30A5FFCF8D70}"/>
              </a:ext>
            </a:extLst>
          </p:cNvPr>
          <p:cNvSpPr/>
          <p:nvPr/>
        </p:nvSpPr>
        <p:spPr>
          <a:xfrm>
            <a:off x="615357" y="873433"/>
            <a:ext cx="2568424" cy="1385436"/>
          </a:xfrm>
          <a:prstGeom prst="clou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0" name="Cloud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854C2E9-FACC-AC89-9563-96E64375679A}"/>
              </a:ext>
            </a:extLst>
          </p:cNvPr>
          <p:cNvSpPr/>
          <p:nvPr/>
        </p:nvSpPr>
        <p:spPr>
          <a:xfrm>
            <a:off x="3048000" y="77618"/>
            <a:ext cx="2568424" cy="1385436"/>
          </a:xfrm>
          <a:prstGeom prst="clou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AA3BFEE5-20A7-A44E-6B1B-089B0EC91E9C}"/>
              </a:ext>
            </a:extLst>
          </p:cNvPr>
          <p:cNvSpPr/>
          <p:nvPr/>
        </p:nvSpPr>
        <p:spPr>
          <a:xfrm>
            <a:off x="5432576" y="447232"/>
            <a:ext cx="2873224" cy="1385436"/>
          </a:xfrm>
          <a:prstGeom prst="clou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 NHÂN</a:t>
            </a:r>
          </a:p>
        </p:txBody>
      </p:sp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D25A897-AC0E-5A57-9D62-D22D809EDDCA}"/>
              </a:ext>
            </a:extLst>
          </p:cNvPr>
          <p:cNvSpPr/>
          <p:nvPr/>
        </p:nvSpPr>
        <p:spPr>
          <a:xfrm>
            <a:off x="165005" y="1878279"/>
            <a:ext cx="8978995" cy="1601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TẬP CUỐI CHƯƠNG 6 </a:t>
            </a: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F35B928-F10F-B73F-A2A4-58343E43CB61}"/>
              </a:ext>
            </a:extLst>
          </p:cNvPr>
          <p:cNvSpPr txBox="1"/>
          <p:nvPr/>
        </p:nvSpPr>
        <p:spPr>
          <a:xfrm>
            <a:off x="165005" y="332254"/>
            <a:ext cx="89102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6: </a:t>
            </a:r>
          </a:p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YẾU TỐ THỐNG KÊ </a:t>
            </a:r>
            <a:endParaRPr 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XÁC SUẤT</a:t>
            </a:r>
          </a:p>
        </p:txBody>
      </p:sp>
      <p:grpSp>
        <p:nvGrpSpPr>
          <p:cNvPr id="3" name="Google Shape;2681;p7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4CEDDA7-44DD-49A5-BCD8-ECC9805401A6}"/>
              </a:ext>
            </a:extLst>
          </p:cNvPr>
          <p:cNvGrpSpPr/>
          <p:nvPr/>
        </p:nvGrpSpPr>
        <p:grpSpPr>
          <a:xfrm>
            <a:off x="5750718" y="2128837"/>
            <a:ext cx="3324529" cy="2904659"/>
            <a:chOff x="-159835" y="700899"/>
            <a:chExt cx="4934698" cy="4456846"/>
          </a:xfrm>
        </p:grpSpPr>
        <p:grpSp>
          <p:nvGrpSpPr>
            <p:cNvPr id="4" name="Google Shape;2682;p75">
              <a:extLst>
                <a:ext uri="{FF2B5EF4-FFF2-40B4-BE49-F238E27FC236}">
                  <a16:creationId xmlns:a16="http://schemas.microsoft.com/office/drawing/2014/main" id="{45ADADDC-E607-BE7E-A76C-000EB7E5AC89}"/>
                </a:ext>
              </a:extLst>
            </p:cNvPr>
            <p:cNvGrpSpPr/>
            <p:nvPr/>
          </p:nvGrpSpPr>
          <p:grpSpPr>
            <a:xfrm>
              <a:off x="-159835" y="700899"/>
              <a:ext cx="4934698" cy="4456846"/>
              <a:chOff x="-159835" y="700899"/>
              <a:chExt cx="4934698" cy="4456846"/>
            </a:xfrm>
          </p:grpSpPr>
          <p:grpSp>
            <p:nvGrpSpPr>
              <p:cNvPr id="16" name="Google Shape;2683;p75">
                <a:extLst>
                  <a:ext uri="{FF2B5EF4-FFF2-40B4-BE49-F238E27FC236}">
                    <a16:creationId xmlns:a16="http://schemas.microsoft.com/office/drawing/2014/main" id="{427F51A9-136A-9159-5CAF-C9AA062B37DB}"/>
                  </a:ext>
                </a:extLst>
              </p:cNvPr>
              <p:cNvGrpSpPr/>
              <p:nvPr/>
            </p:nvGrpSpPr>
            <p:grpSpPr>
              <a:xfrm flipH="1">
                <a:off x="-159835" y="4787936"/>
                <a:ext cx="3078970" cy="369809"/>
                <a:chOff x="929285" y="5051507"/>
                <a:chExt cx="7315206" cy="779860"/>
              </a:xfrm>
            </p:grpSpPr>
            <p:sp>
              <p:nvSpPr>
                <p:cNvPr id="107" name="Google Shape;2684;p75">
                  <a:extLst>
                    <a:ext uri="{FF2B5EF4-FFF2-40B4-BE49-F238E27FC236}">
                      <a16:creationId xmlns:a16="http://schemas.microsoft.com/office/drawing/2014/main" id="{429C9D40-1FEF-E11A-D43D-6CC27382D96B}"/>
                    </a:ext>
                  </a:extLst>
                </p:cNvPr>
                <p:cNvSpPr/>
                <p:nvPr/>
              </p:nvSpPr>
              <p:spPr>
                <a:xfrm>
                  <a:off x="929285" y="5051507"/>
                  <a:ext cx="7315206" cy="420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4" h="7612" extrusionOk="0">
                      <a:moveTo>
                        <a:pt x="1" y="1"/>
                      </a:moveTo>
                      <a:lnTo>
                        <a:pt x="1" y="7611"/>
                      </a:lnTo>
                      <a:lnTo>
                        <a:pt x="132353" y="7611"/>
                      </a:lnTo>
                      <a:lnTo>
                        <a:pt x="132353" y="1"/>
                      </a:lnTo>
                      <a:close/>
                    </a:path>
                  </a:pathLst>
                </a:custGeom>
                <a:solidFill>
                  <a:srgbClr val="EFED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2685;p75">
                  <a:extLst>
                    <a:ext uri="{FF2B5EF4-FFF2-40B4-BE49-F238E27FC236}">
                      <a16:creationId xmlns:a16="http://schemas.microsoft.com/office/drawing/2014/main" id="{3FDB0F7B-38D6-0EA2-E96F-1B10EF4B04EB}"/>
                    </a:ext>
                  </a:extLst>
                </p:cNvPr>
                <p:cNvSpPr/>
                <p:nvPr/>
              </p:nvSpPr>
              <p:spPr>
                <a:xfrm>
                  <a:off x="1654207" y="5472167"/>
                  <a:ext cx="5864644" cy="35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109" h="6499" extrusionOk="0">
                      <a:moveTo>
                        <a:pt x="1" y="0"/>
                      </a:moveTo>
                      <a:lnTo>
                        <a:pt x="1" y="6499"/>
                      </a:lnTo>
                      <a:lnTo>
                        <a:pt x="106108" y="6499"/>
                      </a:lnTo>
                      <a:lnTo>
                        <a:pt x="106108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2686;p75">
                  <a:extLst>
                    <a:ext uri="{FF2B5EF4-FFF2-40B4-BE49-F238E27FC236}">
                      <a16:creationId xmlns:a16="http://schemas.microsoft.com/office/drawing/2014/main" id="{3C8B9D65-B6BC-05A2-7586-5527DF30A703}"/>
                    </a:ext>
                  </a:extLst>
                </p:cNvPr>
                <p:cNvSpPr/>
                <p:nvPr/>
              </p:nvSpPr>
              <p:spPr>
                <a:xfrm>
                  <a:off x="1654207" y="5472167"/>
                  <a:ext cx="5864644" cy="176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109" h="3190" extrusionOk="0">
                      <a:moveTo>
                        <a:pt x="1" y="0"/>
                      </a:moveTo>
                      <a:lnTo>
                        <a:pt x="1" y="3190"/>
                      </a:lnTo>
                      <a:lnTo>
                        <a:pt x="106108" y="3190"/>
                      </a:lnTo>
                      <a:lnTo>
                        <a:pt x="106108" y="0"/>
                      </a:lnTo>
                      <a:close/>
                    </a:path>
                  </a:pathLst>
                </a:custGeom>
                <a:solidFill>
                  <a:srgbClr val="B7B7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" name="Google Shape;2687;p75">
                <a:extLst>
                  <a:ext uri="{FF2B5EF4-FFF2-40B4-BE49-F238E27FC236}">
                    <a16:creationId xmlns:a16="http://schemas.microsoft.com/office/drawing/2014/main" id="{95E9E6AC-81B5-DC9C-EF79-3FF8F8800AAC}"/>
                  </a:ext>
                </a:extLst>
              </p:cNvPr>
              <p:cNvGrpSpPr/>
              <p:nvPr/>
            </p:nvGrpSpPr>
            <p:grpSpPr>
              <a:xfrm>
                <a:off x="398123" y="700899"/>
                <a:ext cx="4376740" cy="4442330"/>
                <a:chOff x="224885" y="450823"/>
                <a:chExt cx="4623154" cy="4692437"/>
              </a:xfrm>
            </p:grpSpPr>
            <p:grpSp>
              <p:nvGrpSpPr>
                <p:cNvPr id="18" name="Google Shape;2688;p75">
                  <a:extLst>
                    <a:ext uri="{FF2B5EF4-FFF2-40B4-BE49-F238E27FC236}">
                      <a16:creationId xmlns:a16="http://schemas.microsoft.com/office/drawing/2014/main" id="{FC77B34B-B43B-3886-371F-C7EC4216E51C}"/>
                    </a:ext>
                  </a:extLst>
                </p:cNvPr>
                <p:cNvGrpSpPr/>
                <p:nvPr/>
              </p:nvGrpSpPr>
              <p:grpSpPr>
                <a:xfrm>
                  <a:off x="224885" y="3892809"/>
                  <a:ext cx="544767" cy="506460"/>
                  <a:chOff x="476900" y="3689175"/>
                  <a:chExt cx="640300" cy="595275"/>
                </a:xfrm>
              </p:grpSpPr>
              <p:sp>
                <p:nvSpPr>
                  <p:cNvPr id="104" name="Google Shape;2689;p75">
                    <a:extLst>
                      <a:ext uri="{FF2B5EF4-FFF2-40B4-BE49-F238E27FC236}">
                        <a16:creationId xmlns:a16="http://schemas.microsoft.com/office/drawing/2014/main" id="{211EBD2B-0424-E033-4F00-561F2BBF7CFB}"/>
                      </a:ext>
                    </a:extLst>
                  </p:cNvPr>
                  <p:cNvSpPr/>
                  <p:nvPr/>
                </p:nvSpPr>
                <p:spPr>
                  <a:xfrm>
                    <a:off x="476900" y="3689175"/>
                    <a:ext cx="640300" cy="59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612" h="23811" extrusionOk="0">
                        <a:moveTo>
                          <a:pt x="9739" y="1"/>
                        </a:moveTo>
                        <a:cubicBezTo>
                          <a:pt x="9607" y="1"/>
                          <a:pt x="9503" y="13"/>
                          <a:pt x="9430" y="38"/>
                        </a:cubicBezTo>
                        <a:cubicBezTo>
                          <a:pt x="8073" y="490"/>
                          <a:pt x="5239" y="3157"/>
                          <a:pt x="15657" y="7229"/>
                        </a:cubicBezTo>
                        <a:cubicBezTo>
                          <a:pt x="16193" y="7443"/>
                          <a:pt x="8859" y="6967"/>
                          <a:pt x="8787" y="9718"/>
                        </a:cubicBezTo>
                        <a:cubicBezTo>
                          <a:pt x="8704" y="12468"/>
                          <a:pt x="16884" y="11980"/>
                          <a:pt x="16491" y="16052"/>
                        </a:cubicBezTo>
                        <a:cubicBezTo>
                          <a:pt x="16309" y="17875"/>
                          <a:pt x="14168" y="18923"/>
                          <a:pt x="11746" y="18923"/>
                        </a:cubicBezTo>
                        <a:cubicBezTo>
                          <a:pt x="8760" y="18923"/>
                          <a:pt x="5346" y="17330"/>
                          <a:pt x="4656" y="13635"/>
                        </a:cubicBezTo>
                        <a:cubicBezTo>
                          <a:pt x="4565" y="13120"/>
                          <a:pt x="3848" y="12408"/>
                          <a:pt x="3103" y="12408"/>
                        </a:cubicBezTo>
                        <a:cubicBezTo>
                          <a:pt x="2780" y="12408"/>
                          <a:pt x="2452" y="12542"/>
                          <a:pt x="2168" y="12885"/>
                        </a:cubicBezTo>
                        <a:cubicBezTo>
                          <a:pt x="1215" y="14028"/>
                          <a:pt x="1" y="20386"/>
                          <a:pt x="9788" y="23410"/>
                        </a:cubicBezTo>
                        <a:cubicBezTo>
                          <a:pt x="10674" y="23685"/>
                          <a:pt x="11556" y="23810"/>
                          <a:pt x="12414" y="23810"/>
                        </a:cubicBezTo>
                        <a:cubicBezTo>
                          <a:pt x="19023" y="23810"/>
                          <a:pt x="24228" y="16361"/>
                          <a:pt x="19443" y="12325"/>
                        </a:cubicBezTo>
                        <a:lnTo>
                          <a:pt x="19443" y="12325"/>
                        </a:lnTo>
                        <a:cubicBezTo>
                          <a:pt x="19444" y="12325"/>
                          <a:pt x="20133" y="12446"/>
                          <a:pt x="21015" y="12446"/>
                        </a:cubicBezTo>
                        <a:cubicBezTo>
                          <a:pt x="22881" y="12446"/>
                          <a:pt x="25611" y="11903"/>
                          <a:pt x="24504" y="8515"/>
                        </a:cubicBezTo>
                        <a:cubicBezTo>
                          <a:pt x="22960" y="3783"/>
                          <a:pt x="12058" y="1"/>
                          <a:pt x="97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" name="Google Shape;2690;p75">
                    <a:extLst>
                      <a:ext uri="{FF2B5EF4-FFF2-40B4-BE49-F238E27FC236}">
                        <a16:creationId xmlns:a16="http://schemas.microsoft.com/office/drawing/2014/main" id="{31B56FC1-9443-20AA-54D4-575F648BA80B}"/>
                      </a:ext>
                    </a:extLst>
                  </p:cNvPr>
                  <p:cNvSpPr/>
                  <p:nvPr/>
                </p:nvSpPr>
                <p:spPr>
                  <a:xfrm>
                    <a:off x="994825" y="3880600"/>
                    <a:ext cx="49125" cy="4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5" h="1978" extrusionOk="0">
                        <a:moveTo>
                          <a:pt x="977" y="1"/>
                        </a:moveTo>
                        <a:cubicBezTo>
                          <a:pt x="441" y="1"/>
                          <a:pt x="0" y="441"/>
                          <a:pt x="0" y="989"/>
                        </a:cubicBezTo>
                        <a:cubicBezTo>
                          <a:pt x="0" y="1537"/>
                          <a:pt x="441" y="1977"/>
                          <a:pt x="977" y="1977"/>
                        </a:cubicBezTo>
                        <a:cubicBezTo>
                          <a:pt x="1524" y="1977"/>
                          <a:pt x="1965" y="1537"/>
                          <a:pt x="1965" y="989"/>
                        </a:cubicBezTo>
                        <a:cubicBezTo>
                          <a:pt x="1965" y="441"/>
                          <a:pt x="1524" y="1"/>
                          <a:pt x="977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" name="Google Shape;2691;p75">
                    <a:extLst>
                      <a:ext uri="{FF2B5EF4-FFF2-40B4-BE49-F238E27FC236}">
                        <a16:creationId xmlns:a16="http://schemas.microsoft.com/office/drawing/2014/main" id="{A4F11281-B6A6-84C3-30BC-57CF8FF79A0F}"/>
                      </a:ext>
                    </a:extLst>
                  </p:cNvPr>
                  <p:cNvSpPr/>
                  <p:nvPr/>
                </p:nvSpPr>
                <p:spPr>
                  <a:xfrm>
                    <a:off x="749250" y="3735750"/>
                    <a:ext cx="244700" cy="13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5403" extrusionOk="0">
                        <a:moveTo>
                          <a:pt x="940" y="1"/>
                        </a:moveTo>
                        <a:cubicBezTo>
                          <a:pt x="674" y="1"/>
                          <a:pt x="423" y="153"/>
                          <a:pt x="310" y="413"/>
                        </a:cubicBezTo>
                        <a:lnTo>
                          <a:pt x="167" y="723"/>
                        </a:lnTo>
                        <a:cubicBezTo>
                          <a:pt x="1" y="1080"/>
                          <a:pt x="156" y="1497"/>
                          <a:pt x="513" y="1651"/>
                        </a:cubicBezTo>
                        <a:lnTo>
                          <a:pt x="8549" y="5342"/>
                        </a:lnTo>
                        <a:cubicBezTo>
                          <a:pt x="8644" y="5383"/>
                          <a:pt x="8742" y="5402"/>
                          <a:pt x="8838" y="5402"/>
                        </a:cubicBezTo>
                        <a:cubicBezTo>
                          <a:pt x="9108" y="5402"/>
                          <a:pt x="9364" y="5251"/>
                          <a:pt x="9478" y="4997"/>
                        </a:cubicBezTo>
                        <a:lnTo>
                          <a:pt x="9621" y="4676"/>
                        </a:lnTo>
                        <a:cubicBezTo>
                          <a:pt x="9788" y="4330"/>
                          <a:pt x="9633" y="3914"/>
                          <a:pt x="9276" y="3747"/>
                        </a:cubicBezTo>
                        <a:lnTo>
                          <a:pt x="1239" y="68"/>
                        </a:lnTo>
                        <a:cubicBezTo>
                          <a:pt x="1141" y="22"/>
                          <a:pt x="1040" y="1"/>
                          <a:pt x="94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" name="Google Shape;2692;p75">
                  <a:extLst>
                    <a:ext uri="{FF2B5EF4-FFF2-40B4-BE49-F238E27FC236}">
                      <a16:creationId xmlns:a16="http://schemas.microsoft.com/office/drawing/2014/main" id="{A4688566-05D1-2445-960D-F8FEDBB58E47}"/>
                    </a:ext>
                  </a:extLst>
                </p:cNvPr>
                <p:cNvGrpSpPr/>
                <p:nvPr/>
              </p:nvGrpSpPr>
              <p:grpSpPr>
                <a:xfrm>
                  <a:off x="522801" y="956112"/>
                  <a:ext cx="420295" cy="402684"/>
                  <a:chOff x="661000" y="1715150"/>
                  <a:chExt cx="494000" cy="473300"/>
                </a:xfrm>
              </p:grpSpPr>
              <p:sp>
                <p:nvSpPr>
                  <p:cNvPr id="98" name="Google Shape;2693;p75">
                    <a:extLst>
                      <a:ext uri="{FF2B5EF4-FFF2-40B4-BE49-F238E27FC236}">
                        <a16:creationId xmlns:a16="http://schemas.microsoft.com/office/drawing/2014/main" id="{EDA35F88-88A4-E7BA-8F30-1C91D14E9746}"/>
                      </a:ext>
                    </a:extLst>
                  </p:cNvPr>
                  <p:cNvSpPr/>
                  <p:nvPr/>
                </p:nvSpPr>
                <p:spPr>
                  <a:xfrm>
                    <a:off x="714125" y="2022925"/>
                    <a:ext cx="165525" cy="16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1" h="6621" extrusionOk="0">
                        <a:moveTo>
                          <a:pt x="3311" y="1"/>
                        </a:moveTo>
                        <a:cubicBezTo>
                          <a:pt x="1489" y="1"/>
                          <a:pt x="1" y="1489"/>
                          <a:pt x="1" y="3311"/>
                        </a:cubicBezTo>
                        <a:cubicBezTo>
                          <a:pt x="1" y="5144"/>
                          <a:pt x="1489" y="6621"/>
                          <a:pt x="3311" y="6621"/>
                        </a:cubicBezTo>
                        <a:cubicBezTo>
                          <a:pt x="5144" y="6621"/>
                          <a:pt x="6621" y="5144"/>
                          <a:pt x="6621" y="3311"/>
                        </a:cubicBezTo>
                        <a:cubicBezTo>
                          <a:pt x="6621" y="1489"/>
                          <a:pt x="5144" y="1"/>
                          <a:pt x="331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" name="Google Shape;2694;p75">
                    <a:extLst>
                      <a:ext uri="{FF2B5EF4-FFF2-40B4-BE49-F238E27FC236}">
                        <a16:creationId xmlns:a16="http://schemas.microsoft.com/office/drawing/2014/main" id="{FE6A6916-A1E1-9814-7E73-1D6150AE6742}"/>
                      </a:ext>
                    </a:extLst>
                  </p:cNvPr>
                  <p:cNvSpPr/>
                  <p:nvPr/>
                </p:nvSpPr>
                <p:spPr>
                  <a:xfrm>
                    <a:off x="937675" y="1715150"/>
                    <a:ext cx="159575" cy="159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3" h="6383" extrusionOk="0">
                        <a:moveTo>
                          <a:pt x="3191" y="1"/>
                        </a:moveTo>
                        <a:cubicBezTo>
                          <a:pt x="1429" y="1"/>
                          <a:pt x="0" y="1430"/>
                          <a:pt x="0" y="3192"/>
                        </a:cubicBezTo>
                        <a:cubicBezTo>
                          <a:pt x="0" y="4954"/>
                          <a:pt x="1429" y="6383"/>
                          <a:pt x="3191" y="6383"/>
                        </a:cubicBezTo>
                        <a:cubicBezTo>
                          <a:pt x="4953" y="6383"/>
                          <a:pt x="6382" y="4954"/>
                          <a:pt x="6382" y="3192"/>
                        </a:cubicBezTo>
                        <a:cubicBezTo>
                          <a:pt x="6382" y="1430"/>
                          <a:pt x="4953" y="1"/>
                          <a:pt x="31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" name="Google Shape;2695;p75">
                    <a:extLst>
                      <a:ext uri="{FF2B5EF4-FFF2-40B4-BE49-F238E27FC236}">
                        <a16:creationId xmlns:a16="http://schemas.microsoft.com/office/drawing/2014/main" id="{24911DDF-A071-16E0-5153-47F4F6C10F76}"/>
                      </a:ext>
                    </a:extLst>
                  </p:cNvPr>
                  <p:cNvSpPr/>
                  <p:nvPr/>
                </p:nvSpPr>
                <p:spPr>
                  <a:xfrm>
                    <a:off x="661000" y="1788000"/>
                    <a:ext cx="494000" cy="31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60" h="12550" extrusionOk="0">
                        <a:moveTo>
                          <a:pt x="2967" y="1"/>
                        </a:moveTo>
                        <a:cubicBezTo>
                          <a:pt x="1083" y="1"/>
                          <a:pt x="1" y="2300"/>
                          <a:pt x="614" y="3266"/>
                        </a:cubicBezTo>
                        <a:cubicBezTo>
                          <a:pt x="1614" y="4838"/>
                          <a:pt x="12734" y="10922"/>
                          <a:pt x="14866" y="12160"/>
                        </a:cubicBezTo>
                        <a:cubicBezTo>
                          <a:pt x="15328" y="12430"/>
                          <a:pt x="15838" y="12550"/>
                          <a:pt x="16336" y="12550"/>
                        </a:cubicBezTo>
                        <a:cubicBezTo>
                          <a:pt x="18121" y="12550"/>
                          <a:pt x="19760" y="11018"/>
                          <a:pt x="18568" y="9398"/>
                        </a:cubicBezTo>
                        <a:cubicBezTo>
                          <a:pt x="16640" y="6791"/>
                          <a:pt x="6257" y="1016"/>
                          <a:pt x="3840" y="159"/>
                        </a:cubicBezTo>
                        <a:cubicBezTo>
                          <a:pt x="3534" y="50"/>
                          <a:pt x="3242" y="1"/>
                          <a:pt x="29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" name="Google Shape;2696;p75">
                    <a:extLst>
                      <a:ext uri="{FF2B5EF4-FFF2-40B4-BE49-F238E27FC236}">
                        <a16:creationId xmlns:a16="http://schemas.microsoft.com/office/drawing/2014/main" id="{43CE637A-7E81-1EF3-D3DF-997BDEC2A593}"/>
                      </a:ext>
                    </a:extLst>
                  </p:cNvPr>
                  <p:cNvSpPr/>
                  <p:nvPr/>
                </p:nvSpPr>
                <p:spPr>
                  <a:xfrm>
                    <a:off x="1000175" y="1748800"/>
                    <a:ext cx="43775" cy="4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1" h="1751" extrusionOk="0">
                        <a:moveTo>
                          <a:pt x="882" y="0"/>
                        </a:moveTo>
                        <a:cubicBezTo>
                          <a:pt x="394" y="0"/>
                          <a:pt x="1" y="393"/>
                          <a:pt x="1" y="881"/>
                        </a:cubicBezTo>
                        <a:cubicBezTo>
                          <a:pt x="1" y="1358"/>
                          <a:pt x="394" y="1751"/>
                          <a:pt x="882" y="1751"/>
                        </a:cubicBezTo>
                        <a:cubicBezTo>
                          <a:pt x="1358" y="1751"/>
                          <a:pt x="1751" y="1358"/>
                          <a:pt x="1751" y="881"/>
                        </a:cubicBezTo>
                        <a:cubicBezTo>
                          <a:pt x="1751" y="393"/>
                          <a:pt x="1358" y="0"/>
                          <a:pt x="882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2" name="Google Shape;2697;p75">
                    <a:extLst>
                      <a:ext uri="{FF2B5EF4-FFF2-40B4-BE49-F238E27FC236}">
                        <a16:creationId xmlns:a16="http://schemas.microsoft.com/office/drawing/2014/main" id="{B40A086D-EFF5-D056-8E47-6EB6700AFEE5}"/>
                      </a:ext>
                    </a:extLst>
                  </p:cNvPr>
                  <p:cNvSpPr/>
                  <p:nvPr/>
                </p:nvSpPr>
                <p:spPr>
                  <a:xfrm>
                    <a:off x="765625" y="2050625"/>
                    <a:ext cx="44675" cy="4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" h="1787" extrusionOk="0">
                        <a:moveTo>
                          <a:pt x="894" y="0"/>
                        </a:moveTo>
                        <a:cubicBezTo>
                          <a:pt x="405" y="0"/>
                          <a:pt x="1" y="405"/>
                          <a:pt x="1" y="893"/>
                        </a:cubicBezTo>
                        <a:cubicBezTo>
                          <a:pt x="1" y="1393"/>
                          <a:pt x="405" y="1786"/>
                          <a:pt x="894" y="1786"/>
                        </a:cubicBezTo>
                        <a:cubicBezTo>
                          <a:pt x="1394" y="1786"/>
                          <a:pt x="1787" y="1393"/>
                          <a:pt x="1787" y="893"/>
                        </a:cubicBezTo>
                        <a:cubicBezTo>
                          <a:pt x="1787" y="405"/>
                          <a:pt x="1394" y="0"/>
                          <a:pt x="894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" name="Google Shape;2698;p75">
                    <a:extLst>
                      <a:ext uri="{FF2B5EF4-FFF2-40B4-BE49-F238E27FC236}">
                        <a16:creationId xmlns:a16="http://schemas.microsoft.com/office/drawing/2014/main" id="{4CE2395E-F17E-7BF4-1E82-186D721F318A}"/>
                      </a:ext>
                    </a:extLst>
                  </p:cNvPr>
                  <p:cNvSpPr/>
                  <p:nvPr/>
                </p:nvSpPr>
                <p:spPr>
                  <a:xfrm>
                    <a:off x="749850" y="1832950"/>
                    <a:ext cx="247675" cy="15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07" h="6351" extrusionOk="0">
                        <a:moveTo>
                          <a:pt x="1060" y="0"/>
                        </a:moveTo>
                        <a:cubicBezTo>
                          <a:pt x="740" y="0"/>
                          <a:pt x="430" y="162"/>
                          <a:pt x="263" y="456"/>
                        </a:cubicBezTo>
                        <a:cubicBezTo>
                          <a:pt x="1" y="909"/>
                          <a:pt x="155" y="1468"/>
                          <a:pt x="596" y="1730"/>
                        </a:cubicBezTo>
                        <a:lnTo>
                          <a:pt x="8383" y="6231"/>
                        </a:lnTo>
                        <a:cubicBezTo>
                          <a:pt x="8525" y="6312"/>
                          <a:pt x="8682" y="6350"/>
                          <a:pt x="8837" y="6350"/>
                        </a:cubicBezTo>
                        <a:cubicBezTo>
                          <a:pt x="9161" y="6350"/>
                          <a:pt x="9480" y="6183"/>
                          <a:pt x="9657" y="5886"/>
                        </a:cubicBezTo>
                        <a:cubicBezTo>
                          <a:pt x="9907" y="5445"/>
                          <a:pt x="9752" y="4873"/>
                          <a:pt x="9311" y="4623"/>
                        </a:cubicBezTo>
                        <a:lnTo>
                          <a:pt x="1525" y="123"/>
                        </a:lnTo>
                        <a:cubicBezTo>
                          <a:pt x="1379" y="40"/>
                          <a:pt x="1218" y="0"/>
                          <a:pt x="1060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" name="Google Shape;2699;p75">
                  <a:extLst>
                    <a:ext uri="{FF2B5EF4-FFF2-40B4-BE49-F238E27FC236}">
                      <a16:creationId xmlns:a16="http://schemas.microsoft.com/office/drawing/2014/main" id="{55242594-145B-999F-424D-1D74F626533D}"/>
                    </a:ext>
                  </a:extLst>
                </p:cNvPr>
                <p:cNvGrpSpPr/>
                <p:nvPr/>
              </p:nvGrpSpPr>
              <p:grpSpPr>
                <a:xfrm>
                  <a:off x="282613" y="2377925"/>
                  <a:ext cx="487040" cy="533643"/>
                  <a:chOff x="227725" y="2455800"/>
                  <a:chExt cx="572450" cy="627225"/>
                </a:xfrm>
              </p:grpSpPr>
              <p:sp>
                <p:nvSpPr>
                  <p:cNvPr id="95" name="Google Shape;2700;p75">
                    <a:extLst>
                      <a:ext uri="{FF2B5EF4-FFF2-40B4-BE49-F238E27FC236}">
                        <a16:creationId xmlns:a16="http://schemas.microsoft.com/office/drawing/2014/main" id="{B04A2CA5-1ECD-57EB-2113-311160DF7FFE}"/>
                      </a:ext>
                    </a:extLst>
                  </p:cNvPr>
                  <p:cNvSpPr/>
                  <p:nvPr/>
                </p:nvSpPr>
                <p:spPr>
                  <a:xfrm>
                    <a:off x="227725" y="2455800"/>
                    <a:ext cx="572450" cy="62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98" h="25089" extrusionOk="0">
                        <a:moveTo>
                          <a:pt x="10267" y="4251"/>
                        </a:moveTo>
                        <a:cubicBezTo>
                          <a:pt x="10917" y="4251"/>
                          <a:pt x="11582" y="4419"/>
                          <a:pt x="12194" y="4772"/>
                        </a:cubicBezTo>
                        <a:cubicBezTo>
                          <a:pt x="13992" y="5796"/>
                          <a:pt x="14659" y="8011"/>
                          <a:pt x="13682" y="9725"/>
                        </a:cubicBezTo>
                        <a:cubicBezTo>
                          <a:pt x="13029" y="10859"/>
                          <a:pt x="11824" y="11487"/>
                          <a:pt x="10563" y="11487"/>
                        </a:cubicBezTo>
                        <a:cubicBezTo>
                          <a:pt x="9916" y="11487"/>
                          <a:pt x="9255" y="11322"/>
                          <a:pt x="8646" y="10975"/>
                        </a:cubicBezTo>
                        <a:cubicBezTo>
                          <a:pt x="6848" y="9939"/>
                          <a:pt x="6193" y="7725"/>
                          <a:pt x="7170" y="6010"/>
                        </a:cubicBezTo>
                        <a:cubicBezTo>
                          <a:pt x="7813" y="4880"/>
                          <a:pt x="9011" y="4251"/>
                          <a:pt x="10267" y="4251"/>
                        </a:cubicBezTo>
                        <a:close/>
                        <a:moveTo>
                          <a:pt x="10580" y="1"/>
                        </a:moveTo>
                        <a:cubicBezTo>
                          <a:pt x="4057" y="1"/>
                          <a:pt x="0" y="8569"/>
                          <a:pt x="4110" y="13178"/>
                        </a:cubicBezTo>
                        <a:cubicBezTo>
                          <a:pt x="5920" y="15212"/>
                          <a:pt x="7904" y="15822"/>
                          <a:pt x="9632" y="15822"/>
                        </a:cubicBezTo>
                        <a:cubicBezTo>
                          <a:pt x="12211" y="15822"/>
                          <a:pt x="14218" y="14464"/>
                          <a:pt x="14218" y="14464"/>
                        </a:cubicBezTo>
                        <a:lnTo>
                          <a:pt x="14218" y="14464"/>
                        </a:lnTo>
                        <a:cubicBezTo>
                          <a:pt x="14218" y="14464"/>
                          <a:pt x="12837" y="18905"/>
                          <a:pt x="8920" y="19476"/>
                        </a:cubicBezTo>
                        <a:cubicBezTo>
                          <a:pt x="5003" y="20036"/>
                          <a:pt x="2276" y="20762"/>
                          <a:pt x="2740" y="22727"/>
                        </a:cubicBezTo>
                        <a:cubicBezTo>
                          <a:pt x="3120" y="24311"/>
                          <a:pt x="4552" y="25088"/>
                          <a:pt x="6456" y="25088"/>
                        </a:cubicBezTo>
                        <a:cubicBezTo>
                          <a:pt x="9987" y="25088"/>
                          <a:pt x="15139" y="22414"/>
                          <a:pt x="18195" y="17262"/>
                        </a:cubicBezTo>
                        <a:cubicBezTo>
                          <a:pt x="22898" y="9344"/>
                          <a:pt x="20207" y="2224"/>
                          <a:pt x="12563" y="260"/>
                        </a:cubicBezTo>
                        <a:cubicBezTo>
                          <a:pt x="11882" y="83"/>
                          <a:pt x="11219" y="1"/>
                          <a:pt x="1058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" name="Google Shape;2701;p75">
                    <a:extLst>
                      <a:ext uri="{FF2B5EF4-FFF2-40B4-BE49-F238E27FC236}">
                        <a16:creationId xmlns:a16="http://schemas.microsoft.com/office/drawing/2014/main" id="{F4F63ABC-E596-9BB7-69A8-06F77D4F6A4D}"/>
                      </a:ext>
                    </a:extLst>
                  </p:cNvPr>
                  <p:cNvSpPr/>
                  <p:nvPr/>
                </p:nvSpPr>
                <p:spPr>
                  <a:xfrm>
                    <a:off x="564700" y="2920375"/>
                    <a:ext cx="43200" cy="43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8" h="1727" extrusionOk="0">
                        <a:moveTo>
                          <a:pt x="858" y="0"/>
                        </a:moveTo>
                        <a:cubicBezTo>
                          <a:pt x="394" y="0"/>
                          <a:pt x="1" y="393"/>
                          <a:pt x="1" y="869"/>
                        </a:cubicBezTo>
                        <a:cubicBezTo>
                          <a:pt x="1" y="1334"/>
                          <a:pt x="394" y="1727"/>
                          <a:pt x="858" y="1727"/>
                        </a:cubicBezTo>
                        <a:cubicBezTo>
                          <a:pt x="1334" y="1727"/>
                          <a:pt x="1727" y="1334"/>
                          <a:pt x="1727" y="869"/>
                        </a:cubicBezTo>
                        <a:cubicBezTo>
                          <a:pt x="1727" y="393"/>
                          <a:pt x="1334" y="0"/>
                          <a:pt x="858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" name="Google Shape;2702;p75">
                    <a:extLst>
                      <a:ext uri="{FF2B5EF4-FFF2-40B4-BE49-F238E27FC236}">
                        <a16:creationId xmlns:a16="http://schemas.microsoft.com/office/drawing/2014/main" id="{6CE3CE7F-AA8B-9978-DFDD-1E72CDE0C3BC}"/>
                      </a:ext>
                    </a:extLst>
                  </p:cNvPr>
                  <p:cNvSpPr/>
                  <p:nvPr/>
                </p:nvSpPr>
                <p:spPr>
                  <a:xfrm>
                    <a:off x="351700" y="2976325"/>
                    <a:ext cx="213025" cy="76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1" h="3068" extrusionOk="0">
                        <a:moveTo>
                          <a:pt x="7667" y="1"/>
                        </a:moveTo>
                        <a:cubicBezTo>
                          <a:pt x="6778" y="1"/>
                          <a:pt x="5038" y="1336"/>
                          <a:pt x="3476" y="1336"/>
                        </a:cubicBezTo>
                        <a:cubicBezTo>
                          <a:pt x="3443" y="1336"/>
                          <a:pt x="3410" y="1335"/>
                          <a:pt x="3377" y="1334"/>
                        </a:cubicBezTo>
                        <a:cubicBezTo>
                          <a:pt x="3267" y="1329"/>
                          <a:pt x="3159" y="1327"/>
                          <a:pt x="3052" y="1327"/>
                        </a:cubicBezTo>
                        <a:cubicBezTo>
                          <a:pt x="1286" y="1327"/>
                          <a:pt x="0" y="1958"/>
                          <a:pt x="663" y="2632"/>
                        </a:cubicBezTo>
                        <a:cubicBezTo>
                          <a:pt x="971" y="2941"/>
                          <a:pt x="1696" y="3068"/>
                          <a:pt x="2527" y="3068"/>
                        </a:cubicBezTo>
                        <a:cubicBezTo>
                          <a:pt x="3587" y="3068"/>
                          <a:pt x="4819" y="2861"/>
                          <a:pt x="5580" y="2560"/>
                        </a:cubicBezTo>
                        <a:cubicBezTo>
                          <a:pt x="6937" y="2025"/>
                          <a:pt x="8521" y="894"/>
                          <a:pt x="8128" y="239"/>
                        </a:cubicBezTo>
                        <a:cubicBezTo>
                          <a:pt x="8026" y="70"/>
                          <a:pt x="7868" y="1"/>
                          <a:pt x="766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" name="Google Shape;2703;p75">
                  <a:extLst>
                    <a:ext uri="{FF2B5EF4-FFF2-40B4-BE49-F238E27FC236}">
                      <a16:creationId xmlns:a16="http://schemas.microsoft.com/office/drawing/2014/main" id="{36744EE5-E97C-CAE2-08E0-ED63F5557A7B}"/>
                    </a:ext>
                  </a:extLst>
                </p:cNvPr>
                <p:cNvGrpSpPr/>
                <p:nvPr/>
              </p:nvGrpSpPr>
              <p:grpSpPr>
                <a:xfrm>
                  <a:off x="3446530" y="3638893"/>
                  <a:ext cx="521200" cy="447117"/>
                  <a:chOff x="4146400" y="2912950"/>
                  <a:chExt cx="612600" cy="525525"/>
                </a:xfrm>
              </p:grpSpPr>
              <p:sp>
                <p:nvSpPr>
                  <p:cNvPr id="92" name="Google Shape;2704;p75">
                    <a:extLst>
                      <a:ext uri="{FF2B5EF4-FFF2-40B4-BE49-F238E27FC236}">
                        <a16:creationId xmlns:a16="http://schemas.microsoft.com/office/drawing/2014/main" id="{733927FC-2007-0098-17D8-1E0E0D9C1699}"/>
                      </a:ext>
                    </a:extLst>
                  </p:cNvPr>
                  <p:cNvSpPr/>
                  <p:nvPr/>
                </p:nvSpPr>
                <p:spPr>
                  <a:xfrm>
                    <a:off x="4146400" y="2912950"/>
                    <a:ext cx="612600" cy="52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504" h="21021" extrusionOk="0">
                        <a:moveTo>
                          <a:pt x="8813" y="1"/>
                        </a:moveTo>
                        <a:cubicBezTo>
                          <a:pt x="8526" y="1"/>
                          <a:pt x="8224" y="57"/>
                          <a:pt x="7907" y="178"/>
                        </a:cubicBezTo>
                        <a:cubicBezTo>
                          <a:pt x="4716" y="1405"/>
                          <a:pt x="8835" y="9513"/>
                          <a:pt x="8704" y="9822"/>
                        </a:cubicBezTo>
                        <a:cubicBezTo>
                          <a:pt x="8573" y="10132"/>
                          <a:pt x="1" y="12108"/>
                          <a:pt x="1620" y="15668"/>
                        </a:cubicBezTo>
                        <a:cubicBezTo>
                          <a:pt x="2040" y="16591"/>
                          <a:pt x="2806" y="16931"/>
                          <a:pt x="3717" y="16931"/>
                        </a:cubicBezTo>
                        <a:cubicBezTo>
                          <a:pt x="6252" y="16931"/>
                          <a:pt x="9914" y="14305"/>
                          <a:pt x="10398" y="14305"/>
                        </a:cubicBezTo>
                        <a:cubicBezTo>
                          <a:pt x="10412" y="14305"/>
                          <a:pt x="10422" y="14307"/>
                          <a:pt x="10431" y="14311"/>
                        </a:cubicBezTo>
                        <a:cubicBezTo>
                          <a:pt x="10804" y="14492"/>
                          <a:pt x="12748" y="21020"/>
                          <a:pt x="16021" y="21020"/>
                        </a:cubicBezTo>
                        <a:cubicBezTo>
                          <a:pt x="16398" y="21020"/>
                          <a:pt x="16793" y="20933"/>
                          <a:pt x="17205" y="20740"/>
                        </a:cubicBezTo>
                        <a:cubicBezTo>
                          <a:pt x="21194" y="18871"/>
                          <a:pt x="15705" y="12251"/>
                          <a:pt x="15812" y="11942"/>
                        </a:cubicBezTo>
                        <a:cubicBezTo>
                          <a:pt x="15931" y="11620"/>
                          <a:pt x="24504" y="9013"/>
                          <a:pt x="22861" y="5929"/>
                        </a:cubicBezTo>
                        <a:cubicBezTo>
                          <a:pt x="22450" y="5155"/>
                          <a:pt x="21696" y="4867"/>
                          <a:pt x="20790" y="4867"/>
                        </a:cubicBezTo>
                        <a:cubicBezTo>
                          <a:pt x="18147" y="4867"/>
                          <a:pt x="14210" y="7316"/>
                          <a:pt x="13726" y="7316"/>
                        </a:cubicBezTo>
                        <a:cubicBezTo>
                          <a:pt x="13712" y="7316"/>
                          <a:pt x="13701" y="7314"/>
                          <a:pt x="13693" y="7310"/>
                        </a:cubicBezTo>
                        <a:cubicBezTo>
                          <a:pt x="13485" y="7201"/>
                          <a:pt x="12080" y="1"/>
                          <a:pt x="8813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2705;p75">
                    <a:extLst>
                      <a:ext uri="{FF2B5EF4-FFF2-40B4-BE49-F238E27FC236}">
                        <a16:creationId xmlns:a16="http://schemas.microsoft.com/office/drawing/2014/main" id="{F470AB0C-A08B-9A1F-CBFB-D0F0900E072C}"/>
                      </a:ext>
                    </a:extLst>
                  </p:cNvPr>
                  <p:cNvSpPr/>
                  <p:nvPr/>
                </p:nvSpPr>
                <p:spPr>
                  <a:xfrm>
                    <a:off x="4425025" y="3115575"/>
                    <a:ext cx="46750" cy="40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0" h="1613" extrusionOk="0">
                        <a:moveTo>
                          <a:pt x="960" y="0"/>
                        </a:moveTo>
                        <a:cubicBezTo>
                          <a:pt x="863" y="0"/>
                          <a:pt x="764" y="16"/>
                          <a:pt x="667" y="50"/>
                        </a:cubicBezTo>
                        <a:cubicBezTo>
                          <a:pt x="238" y="205"/>
                          <a:pt x="0" y="669"/>
                          <a:pt x="143" y="1086"/>
                        </a:cubicBezTo>
                        <a:cubicBezTo>
                          <a:pt x="254" y="1411"/>
                          <a:pt x="568" y="1613"/>
                          <a:pt x="910" y="1613"/>
                        </a:cubicBezTo>
                        <a:cubicBezTo>
                          <a:pt x="1006" y="1613"/>
                          <a:pt x="1105" y="1597"/>
                          <a:pt x="1203" y="1562"/>
                        </a:cubicBezTo>
                        <a:cubicBezTo>
                          <a:pt x="1631" y="1408"/>
                          <a:pt x="1869" y="943"/>
                          <a:pt x="1726" y="527"/>
                        </a:cubicBezTo>
                        <a:cubicBezTo>
                          <a:pt x="1615" y="202"/>
                          <a:pt x="1301" y="0"/>
                          <a:pt x="96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" name="Google Shape;2706;p75">
                    <a:extLst>
                      <a:ext uri="{FF2B5EF4-FFF2-40B4-BE49-F238E27FC236}">
                        <a16:creationId xmlns:a16="http://schemas.microsoft.com/office/drawing/2014/main" id="{36C26C2F-ADC8-007B-6BFA-E591B51B3658}"/>
                      </a:ext>
                    </a:extLst>
                  </p:cNvPr>
                  <p:cNvSpPr/>
                  <p:nvPr/>
                </p:nvSpPr>
                <p:spPr>
                  <a:xfrm>
                    <a:off x="4368450" y="2955850"/>
                    <a:ext cx="78625" cy="141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5" h="5663" extrusionOk="0">
                        <a:moveTo>
                          <a:pt x="807" y="1"/>
                        </a:moveTo>
                        <a:cubicBezTo>
                          <a:pt x="759" y="1"/>
                          <a:pt x="712" y="8"/>
                          <a:pt x="668" y="22"/>
                        </a:cubicBezTo>
                        <a:cubicBezTo>
                          <a:pt x="72" y="212"/>
                          <a:pt x="1" y="1629"/>
                          <a:pt x="501" y="3177"/>
                        </a:cubicBezTo>
                        <a:cubicBezTo>
                          <a:pt x="963" y="4608"/>
                          <a:pt x="1752" y="5663"/>
                          <a:pt x="2338" y="5663"/>
                        </a:cubicBezTo>
                        <a:cubicBezTo>
                          <a:pt x="2386" y="5663"/>
                          <a:pt x="2433" y="5656"/>
                          <a:pt x="2477" y="5642"/>
                        </a:cubicBezTo>
                        <a:cubicBezTo>
                          <a:pt x="3073" y="5451"/>
                          <a:pt x="3144" y="4034"/>
                          <a:pt x="2644" y="2487"/>
                        </a:cubicBezTo>
                        <a:cubicBezTo>
                          <a:pt x="2182" y="1055"/>
                          <a:pt x="139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" name="Google Shape;2707;p75">
                  <a:extLst>
                    <a:ext uri="{FF2B5EF4-FFF2-40B4-BE49-F238E27FC236}">
                      <a16:creationId xmlns:a16="http://schemas.microsoft.com/office/drawing/2014/main" id="{B48AAE1E-D67D-C516-FDAB-34C72216C24A}"/>
                    </a:ext>
                  </a:extLst>
                </p:cNvPr>
                <p:cNvGrpSpPr/>
                <p:nvPr/>
              </p:nvGrpSpPr>
              <p:grpSpPr>
                <a:xfrm>
                  <a:off x="3451835" y="450823"/>
                  <a:ext cx="510608" cy="623615"/>
                  <a:chOff x="4077000" y="1507300"/>
                  <a:chExt cx="600150" cy="732975"/>
                </a:xfrm>
              </p:grpSpPr>
              <p:sp>
                <p:nvSpPr>
                  <p:cNvPr id="88" name="Google Shape;2708;p75">
                    <a:extLst>
                      <a:ext uri="{FF2B5EF4-FFF2-40B4-BE49-F238E27FC236}">
                        <a16:creationId xmlns:a16="http://schemas.microsoft.com/office/drawing/2014/main" id="{8CFA09E1-E6B0-B448-0C00-87E941AAEFC8}"/>
                      </a:ext>
                    </a:extLst>
                  </p:cNvPr>
                  <p:cNvSpPr/>
                  <p:nvPr/>
                </p:nvSpPr>
                <p:spPr>
                  <a:xfrm>
                    <a:off x="4077000" y="1507300"/>
                    <a:ext cx="600150" cy="73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06" h="29319" extrusionOk="0">
                        <a:moveTo>
                          <a:pt x="20756" y="1"/>
                        </a:moveTo>
                        <a:cubicBezTo>
                          <a:pt x="16899" y="1"/>
                          <a:pt x="9609" y="3303"/>
                          <a:pt x="8623" y="4172"/>
                        </a:cubicBezTo>
                        <a:cubicBezTo>
                          <a:pt x="7325" y="5326"/>
                          <a:pt x="10552" y="22210"/>
                          <a:pt x="9873" y="22305"/>
                        </a:cubicBezTo>
                        <a:cubicBezTo>
                          <a:pt x="9868" y="22306"/>
                          <a:pt x="9862" y="22306"/>
                          <a:pt x="9856" y="22306"/>
                        </a:cubicBezTo>
                        <a:cubicBezTo>
                          <a:pt x="9173" y="22306"/>
                          <a:pt x="7137" y="16561"/>
                          <a:pt x="4527" y="14459"/>
                        </a:cubicBezTo>
                        <a:cubicBezTo>
                          <a:pt x="3821" y="13893"/>
                          <a:pt x="3162" y="13665"/>
                          <a:pt x="2581" y="13665"/>
                        </a:cubicBezTo>
                        <a:cubicBezTo>
                          <a:pt x="997" y="13665"/>
                          <a:pt x="0" y="15367"/>
                          <a:pt x="253" y="16578"/>
                        </a:cubicBezTo>
                        <a:cubicBezTo>
                          <a:pt x="451" y="17472"/>
                          <a:pt x="6264" y="29319"/>
                          <a:pt x="11381" y="29319"/>
                        </a:cubicBezTo>
                        <a:cubicBezTo>
                          <a:pt x="11781" y="29319"/>
                          <a:pt x="12176" y="29246"/>
                          <a:pt x="12564" y="29091"/>
                        </a:cubicBezTo>
                        <a:cubicBezTo>
                          <a:pt x="17922" y="26948"/>
                          <a:pt x="13183" y="8124"/>
                          <a:pt x="13302" y="7696"/>
                        </a:cubicBezTo>
                        <a:cubicBezTo>
                          <a:pt x="13421" y="7279"/>
                          <a:pt x="24006" y="4672"/>
                          <a:pt x="23077" y="1171"/>
                        </a:cubicBezTo>
                        <a:cubicBezTo>
                          <a:pt x="22851" y="331"/>
                          <a:pt x="21975" y="1"/>
                          <a:pt x="20756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" name="Google Shape;2709;p75">
                    <a:extLst>
                      <a:ext uri="{FF2B5EF4-FFF2-40B4-BE49-F238E27FC236}">
                        <a16:creationId xmlns:a16="http://schemas.microsoft.com/office/drawing/2014/main" id="{4D6F950A-86DB-AC05-D207-3FC848B65BAD}"/>
                      </a:ext>
                    </a:extLst>
                  </p:cNvPr>
                  <p:cNvSpPr/>
                  <p:nvPr/>
                </p:nvSpPr>
                <p:spPr>
                  <a:xfrm>
                    <a:off x="4128850" y="1877700"/>
                    <a:ext cx="105700" cy="122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28" h="4893" extrusionOk="0">
                        <a:moveTo>
                          <a:pt x="518" y="0"/>
                        </a:moveTo>
                        <a:cubicBezTo>
                          <a:pt x="455" y="0"/>
                          <a:pt x="401" y="16"/>
                          <a:pt x="358" y="47"/>
                        </a:cubicBezTo>
                        <a:cubicBezTo>
                          <a:pt x="0" y="309"/>
                          <a:pt x="489" y="1595"/>
                          <a:pt x="1465" y="2917"/>
                        </a:cubicBezTo>
                        <a:cubicBezTo>
                          <a:pt x="2312" y="4089"/>
                          <a:pt x="3243" y="4893"/>
                          <a:pt x="3698" y="4893"/>
                        </a:cubicBezTo>
                        <a:cubicBezTo>
                          <a:pt x="3761" y="4893"/>
                          <a:pt x="3815" y="4877"/>
                          <a:pt x="3858" y="4846"/>
                        </a:cubicBezTo>
                        <a:cubicBezTo>
                          <a:pt x="4227" y="4584"/>
                          <a:pt x="3727" y="3298"/>
                          <a:pt x="2763" y="1976"/>
                        </a:cubicBezTo>
                        <a:cubicBezTo>
                          <a:pt x="1905" y="804"/>
                          <a:pt x="973" y="0"/>
                          <a:pt x="518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2710;p75">
                    <a:extLst>
                      <a:ext uri="{FF2B5EF4-FFF2-40B4-BE49-F238E27FC236}">
                        <a16:creationId xmlns:a16="http://schemas.microsoft.com/office/drawing/2014/main" id="{AB482755-EC43-AF1B-FC44-862EDD90D48A}"/>
                      </a:ext>
                    </a:extLst>
                  </p:cNvPr>
                  <p:cNvSpPr/>
                  <p:nvPr/>
                </p:nvSpPr>
                <p:spPr>
                  <a:xfrm>
                    <a:off x="4333925" y="1919050"/>
                    <a:ext cx="56300" cy="5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2" h="2251" extrusionOk="0">
                        <a:moveTo>
                          <a:pt x="1120" y="1"/>
                        </a:moveTo>
                        <a:cubicBezTo>
                          <a:pt x="501" y="1"/>
                          <a:pt x="1" y="501"/>
                          <a:pt x="1" y="1132"/>
                        </a:cubicBezTo>
                        <a:cubicBezTo>
                          <a:pt x="1" y="1751"/>
                          <a:pt x="501" y="2251"/>
                          <a:pt x="1120" y="2251"/>
                        </a:cubicBezTo>
                        <a:cubicBezTo>
                          <a:pt x="1751" y="2251"/>
                          <a:pt x="2251" y="1751"/>
                          <a:pt x="2251" y="1132"/>
                        </a:cubicBezTo>
                        <a:cubicBezTo>
                          <a:pt x="2251" y="501"/>
                          <a:pt x="1751" y="1"/>
                          <a:pt x="112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" name="Google Shape;2711;p75">
                    <a:extLst>
                      <a:ext uri="{FF2B5EF4-FFF2-40B4-BE49-F238E27FC236}">
                        <a16:creationId xmlns:a16="http://schemas.microsoft.com/office/drawing/2014/main" id="{22BCC611-A483-568D-E347-51506DE73378}"/>
                      </a:ext>
                    </a:extLst>
                  </p:cNvPr>
                  <p:cNvSpPr/>
                  <p:nvPr/>
                </p:nvSpPr>
                <p:spPr>
                  <a:xfrm>
                    <a:off x="4317525" y="1643575"/>
                    <a:ext cx="64700" cy="2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8" h="9253" extrusionOk="0">
                        <a:moveTo>
                          <a:pt x="1039" y="1"/>
                        </a:moveTo>
                        <a:cubicBezTo>
                          <a:pt x="236" y="1"/>
                          <a:pt x="0" y="630"/>
                          <a:pt x="181" y="3031"/>
                        </a:cubicBezTo>
                        <a:cubicBezTo>
                          <a:pt x="359" y="5579"/>
                          <a:pt x="311" y="8210"/>
                          <a:pt x="1145" y="9019"/>
                        </a:cubicBezTo>
                        <a:cubicBezTo>
                          <a:pt x="1310" y="9180"/>
                          <a:pt x="1459" y="9253"/>
                          <a:pt x="1591" y="9253"/>
                        </a:cubicBezTo>
                        <a:cubicBezTo>
                          <a:pt x="2390" y="9253"/>
                          <a:pt x="2588" y="6601"/>
                          <a:pt x="2312" y="4721"/>
                        </a:cubicBezTo>
                        <a:cubicBezTo>
                          <a:pt x="1990" y="2542"/>
                          <a:pt x="2097" y="78"/>
                          <a:pt x="1181" y="6"/>
                        </a:cubicBezTo>
                        <a:cubicBezTo>
                          <a:pt x="1132" y="3"/>
                          <a:pt x="1084" y="1"/>
                          <a:pt x="1039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" name="Google Shape;2712;p75">
                  <a:extLst>
                    <a:ext uri="{FF2B5EF4-FFF2-40B4-BE49-F238E27FC236}">
                      <a16:creationId xmlns:a16="http://schemas.microsoft.com/office/drawing/2014/main" id="{AE6BB94C-93DD-E92C-B16A-8E2142B657F9}"/>
                    </a:ext>
                  </a:extLst>
                </p:cNvPr>
                <p:cNvGrpSpPr/>
                <p:nvPr/>
              </p:nvGrpSpPr>
              <p:grpSpPr>
                <a:xfrm>
                  <a:off x="4036881" y="1760536"/>
                  <a:ext cx="394963" cy="542342"/>
                  <a:chOff x="3339900" y="2136950"/>
                  <a:chExt cx="464225" cy="637450"/>
                </a:xfrm>
              </p:grpSpPr>
              <p:sp>
                <p:nvSpPr>
                  <p:cNvPr id="84" name="Google Shape;2713;p75">
                    <a:extLst>
                      <a:ext uri="{FF2B5EF4-FFF2-40B4-BE49-F238E27FC236}">
                        <a16:creationId xmlns:a16="http://schemas.microsoft.com/office/drawing/2014/main" id="{A4B0FA99-4D65-550E-9E7B-9E334B0177B9}"/>
                      </a:ext>
                    </a:extLst>
                  </p:cNvPr>
                  <p:cNvSpPr/>
                  <p:nvPr/>
                </p:nvSpPr>
                <p:spPr>
                  <a:xfrm>
                    <a:off x="3339900" y="2136950"/>
                    <a:ext cx="464225" cy="637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69" h="25498" extrusionOk="0">
                        <a:moveTo>
                          <a:pt x="6765" y="0"/>
                        </a:moveTo>
                        <a:cubicBezTo>
                          <a:pt x="3451" y="0"/>
                          <a:pt x="0" y="10890"/>
                          <a:pt x="2186" y="12609"/>
                        </a:cubicBezTo>
                        <a:cubicBezTo>
                          <a:pt x="4472" y="14407"/>
                          <a:pt x="8925" y="14609"/>
                          <a:pt x="8925" y="14609"/>
                        </a:cubicBezTo>
                        <a:cubicBezTo>
                          <a:pt x="8925" y="14609"/>
                          <a:pt x="5365" y="24027"/>
                          <a:pt x="8579" y="25360"/>
                        </a:cubicBezTo>
                        <a:cubicBezTo>
                          <a:pt x="8802" y="25453"/>
                          <a:pt x="9019" y="25498"/>
                          <a:pt x="9232" y="25498"/>
                        </a:cubicBezTo>
                        <a:cubicBezTo>
                          <a:pt x="12098" y="25498"/>
                          <a:pt x="14074" y="17401"/>
                          <a:pt x="16247" y="10728"/>
                        </a:cubicBezTo>
                        <a:cubicBezTo>
                          <a:pt x="18569" y="3560"/>
                          <a:pt x="16818" y="3489"/>
                          <a:pt x="15163" y="3072"/>
                        </a:cubicBezTo>
                        <a:cubicBezTo>
                          <a:pt x="15112" y="3059"/>
                          <a:pt x="15060" y="3053"/>
                          <a:pt x="15008" y="3053"/>
                        </a:cubicBezTo>
                        <a:cubicBezTo>
                          <a:pt x="13359" y="3053"/>
                          <a:pt x="11216" y="9239"/>
                          <a:pt x="11008" y="10358"/>
                        </a:cubicBezTo>
                        <a:cubicBezTo>
                          <a:pt x="11008" y="10358"/>
                          <a:pt x="9210" y="8823"/>
                          <a:pt x="7008" y="8715"/>
                        </a:cubicBezTo>
                        <a:cubicBezTo>
                          <a:pt x="7008" y="8715"/>
                          <a:pt x="10675" y="1167"/>
                          <a:pt x="7222" y="72"/>
                        </a:cubicBezTo>
                        <a:cubicBezTo>
                          <a:pt x="7070" y="23"/>
                          <a:pt x="6918" y="0"/>
                          <a:pt x="67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" name="Google Shape;2714;p75">
                    <a:extLst>
                      <a:ext uri="{FF2B5EF4-FFF2-40B4-BE49-F238E27FC236}">
                        <a16:creationId xmlns:a16="http://schemas.microsoft.com/office/drawing/2014/main" id="{B5AE3652-6F2C-5D8D-FDB9-F1728FCD95D4}"/>
                      </a:ext>
                    </a:extLst>
                  </p:cNvPr>
                  <p:cNvSpPr/>
                  <p:nvPr/>
                </p:nvSpPr>
                <p:spPr>
                  <a:xfrm>
                    <a:off x="3398850" y="2162325"/>
                    <a:ext cx="110550" cy="19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22" h="7790" extrusionOk="0">
                        <a:moveTo>
                          <a:pt x="3539" y="0"/>
                        </a:moveTo>
                        <a:cubicBezTo>
                          <a:pt x="2639" y="0"/>
                          <a:pt x="1" y="7550"/>
                          <a:pt x="935" y="7784"/>
                        </a:cubicBezTo>
                        <a:cubicBezTo>
                          <a:pt x="950" y="7788"/>
                          <a:pt x="965" y="7790"/>
                          <a:pt x="981" y="7790"/>
                        </a:cubicBezTo>
                        <a:cubicBezTo>
                          <a:pt x="1956" y="7790"/>
                          <a:pt x="4422" y="325"/>
                          <a:pt x="3590" y="9"/>
                        </a:cubicBezTo>
                        <a:cubicBezTo>
                          <a:pt x="3574" y="3"/>
                          <a:pt x="3557" y="0"/>
                          <a:pt x="353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" name="Google Shape;2715;p75">
                    <a:extLst>
                      <a:ext uri="{FF2B5EF4-FFF2-40B4-BE49-F238E27FC236}">
                        <a16:creationId xmlns:a16="http://schemas.microsoft.com/office/drawing/2014/main" id="{91FBEFFC-4AB7-D153-4AC1-10575724ABF1}"/>
                      </a:ext>
                    </a:extLst>
                  </p:cNvPr>
                  <p:cNvSpPr/>
                  <p:nvPr/>
                </p:nvSpPr>
                <p:spPr>
                  <a:xfrm>
                    <a:off x="3537700" y="2233350"/>
                    <a:ext cx="191425" cy="497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57" h="19889" extrusionOk="0">
                        <a:moveTo>
                          <a:pt x="6871" y="0"/>
                        </a:moveTo>
                        <a:cubicBezTo>
                          <a:pt x="6395" y="0"/>
                          <a:pt x="3550" y="7164"/>
                          <a:pt x="2263" y="10860"/>
                        </a:cubicBezTo>
                        <a:cubicBezTo>
                          <a:pt x="965" y="14575"/>
                          <a:pt x="1" y="19659"/>
                          <a:pt x="513" y="19885"/>
                        </a:cubicBezTo>
                        <a:cubicBezTo>
                          <a:pt x="519" y="19888"/>
                          <a:pt x="525" y="19889"/>
                          <a:pt x="532" y="19889"/>
                        </a:cubicBezTo>
                        <a:cubicBezTo>
                          <a:pt x="1083" y="19889"/>
                          <a:pt x="3528" y="11173"/>
                          <a:pt x="4823" y="7455"/>
                        </a:cubicBezTo>
                        <a:cubicBezTo>
                          <a:pt x="6132" y="3681"/>
                          <a:pt x="7656" y="204"/>
                          <a:pt x="6882" y="2"/>
                        </a:cubicBezTo>
                        <a:cubicBezTo>
                          <a:pt x="6879" y="1"/>
                          <a:pt x="6875" y="0"/>
                          <a:pt x="6871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" name="Google Shape;2716;p75">
                    <a:extLst>
                      <a:ext uri="{FF2B5EF4-FFF2-40B4-BE49-F238E27FC236}">
                        <a16:creationId xmlns:a16="http://schemas.microsoft.com/office/drawing/2014/main" id="{50CA1EDC-80C6-71E7-FD66-D1BF7216FDEC}"/>
                      </a:ext>
                    </a:extLst>
                  </p:cNvPr>
                  <p:cNvSpPr/>
                  <p:nvPr/>
                </p:nvSpPr>
                <p:spPr>
                  <a:xfrm>
                    <a:off x="3404950" y="2382200"/>
                    <a:ext cx="27400" cy="2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6" h="1085" extrusionOk="0">
                        <a:moveTo>
                          <a:pt x="548" y="1"/>
                        </a:moveTo>
                        <a:cubicBezTo>
                          <a:pt x="250" y="1"/>
                          <a:pt x="0" y="239"/>
                          <a:pt x="0" y="548"/>
                        </a:cubicBezTo>
                        <a:cubicBezTo>
                          <a:pt x="0" y="846"/>
                          <a:pt x="250" y="1084"/>
                          <a:pt x="548" y="1084"/>
                        </a:cubicBezTo>
                        <a:cubicBezTo>
                          <a:pt x="846" y="1084"/>
                          <a:pt x="1096" y="846"/>
                          <a:pt x="1096" y="548"/>
                        </a:cubicBezTo>
                        <a:cubicBezTo>
                          <a:pt x="1096" y="239"/>
                          <a:pt x="846" y="1"/>
                          <a:pt x="54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" name="Google Shape;2717;p75">
                  <a:extLst>
                    <a:ext uri="{FF2B5EF4-FFF2-40B4-BE49-F238E27FC236}">
                      <a16:creationId xmlns:a16="http://schemas.microsoft.com/office/drawing/2014/main" id="{AE0144FF-7C55-5C2E-33F3-0979F0577CFD}"/>
                    </a:ext>
                  </a:extLst>
                </p:cNvPr>
                <p:cNvGrpSpPr/>
                <p:nvPr/>
              </p:nvGrpSpPr>
              <p:grpSpPr>
                <a:xfrm>
                  <a:off x="1877042" y="517792"/>
                  <a:ext cx="478341" cy="489678"/>
                  <a:chOff x="1368375" y="1323000"/>
                  <a:chExt cx="562225" cy="575550"/>
                </a:xfrm>
              </p:grpSpPr>
              <p:sp>
                <p:nvSpPr>
                  <p:cNvPr id="81" name="Google Shape;2718;p75">
                    <a:extLst>
                      <a:ext uri="{FF2B5EF4-FFF2-40B4-BE49-F238E27FC236}">
                        <a16:creationId xmlns:a16="http://schemas.microsoft.com/office/drawing/2014/main" id="{18DFA3F2-CBFC-25BC-D3CB-470F20FD1A6B}"/>
                      </a:ext>
                    </a:extLst>
                  </p:cNvPr>
                  <p:cNvSpPr/>
                  <p:nvPr/>
                </p:nvSpPr>
                <p:spPr>
                  <a:xfrm>
                    <a:off x="1368375" y="1323000"/>
                    <a:ext cx="562225" cy="575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89" h="23022" extrusionOk="0">
                        <a:moveTo>
                          <a:pt x="9113" y="0"/>
                        </a:moveTo>
                        <a:cubicBezTo>
                          <a:pt x="6128" y="0"/>
                          <a:pt x="3414" y="1656"/>
                          <a:pt x="2120" y="3924"/>
                        </a:cubicBezTo>
                        <a:cubicBezTo>
                          <a:pt x="1" y="7638"/>
                          <a:pt x="418" y="11079"/>
                          <a:pt x="2632" y="11710"/>
                        </a:cubicBezTo>
                        <a:cubicBezTo>
                          <a:pt x="2945" y="11798"/>
                          <a:pt x="3230" y="11838"/>
                          <a:pt x="3491" y="11838"/>
                        </a:cubicBezTo>
                        <a:cubicBezTo>
                          <a:pt x="5543" y="11838"/>
                          <a:pt x="6087" y="9321"/>
                          <a:pt x="6764" y="7198"/>
                        </a:cubicBezTo>
                        <a:cubicBezTo>
                          <a:pt x="7283" y="5583"/>
                          <a:pt x="8248" y="4709"/>
                          <a:pt x="9418" y="4709"/>
                        </a:cubicBezTo>
                        <a:cubicBezTo>
                          <a:pt x="9990" y="4709"/>
                          <a:pt x="10611" y="4918"/>
                          <a:pt x="11252" y="5352"/>
                        </a:cubicBezTo>
                        <a:cubicBezTo>
                          <a:pt x="13193" y="6674"/>
                          <a:pt x="11276" y="12365"/>
                          <a:pt x="9681" y="15282"/>
                        </a:cubicBezTo>
                        <a:cubicBezTo>
                          <a:pt x="8085" y="18199"/>
                          <a:pt x="6942" y="22950"/>
                          <a:pt x="10895" y="23021"/>
                        </a:cubicBezTo>
                        <a:cubicBezTo>
                          <a:pt x="10916" y="23022"/>
                          <a:pt x="10937" y="23022"/>
                          <a:pt x="10958" y="23022"/>
                        </a:cubicBezTo>
                        <a:cubicBezTo>
                          <a:pt x="14940" y="23022"/>
                          <a:pt x="22489" y="16308"/>
                          <a:pt x="21944" y="14342"/>
                        </a:cubicBezTo>
                        <a:cubicBezTo>
                          <a:pt x="21582" y="13064"/>
                          <a:pt x="20364" y="12483"/>
                          <a:pt x="19107" y="12483"/>
                        </a:cubicBezTo>
                        <a:cubicBezTo>
                          <a:pt x="18421" y="12483"/>
                          <a:pt x="17722" y="12656"/>
                          <a:pt x="17146" y="12984"/>
                        </a:cubicBezTo>
                        <a:cubicBezTo>
                          <a:pt x="15515" y="13925"/>
                          <a:pt x="14479" y="15389"/>
                          <a:pt x="14479" y="15389"/>
                        </a:cubicBezTo>
                        <a:cubicBezTo>
                          <a:pt x="14479" y="15389"/>
                          <a:pt x="19539" y="6460"/>
                          <a:pt x="14860" y="2292"/>
                        </a:cubicBezTo>
                        <a:cubicBezTo>
                          <a:pt x="13033" y="674"/>
                          <a:pt x="11018" y="0"/>
                          <a:pt x="911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" name="Google Shape;2719;p75">
                    <a:extLst>
                      <a:ext uri="{FF2B5EF4-FFF2-40B4-BE49-F238E27FC236}">
                        <a16:creationId xmlns:a16="http://schemas.microsoft.com/office/drawing/2014/main" id="{3D2DF760-B406-0F38-FE42-0E3175EF8BD9}"/>
                      </a:ext>
                    </a:extLst>
                  </p:cNvPr>
                  <p:cNvSpPr/>
                  <p:nvPr/>
                </p:nvSpPr>
                <p:spPr>
                  <a:xfrm>
                    <a:off x="1402325" y="1363100"/>
                    <a:ext cx="145575" cy="17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3" h="7150" extrusionOk="0">
                        <a:moveTo>
                          <a:pt x="5070" y="1"/>
                        </a:moveTo>
                        <a:cubicBezTo>
                          <a:pt x="4307" y="1"/>
                          <a:pt x="2728" y="956"/>
                          <a:pt x="1774" y="2451"/>
                        </a:cubicBezTo>
                        <a:cubicBezTo>
                          <a:pt x="595" y="4308"/>
                          <a:pt x="0" y="6761"/>
                          <a:pt x="988" y="7130"/>
                        </a:cubicBezTo>
                        <a:cubicBezTo>
                          <a:pt x="1026" y="7143"/>
                          <a:pt x="1062" y="7150"/>
                          <a:pt x="1098" y="7150"/>
                        </a:cubicBezTo>
                        <a:cubicBezTo>
                          <a:pt x="1875" y="7150"/>
                          <a:pt x="2332" y="4061"/>
                          <a:pt x="3322" y="2843"/>
                        </a:cubicBezTo>
                        <a:cubicBezTo>
                          <a:pt x="4370" y="1570"/>
                          <a:pt x="5822" y="736"/>
                          <a:pt x="5453" y="165"/>
                        </a:cubicBezTo>
                        <a:cubicBezTo>
                          <a:pt x="5383" y="54"/>
                          <a:pt x="5249" y="1"/>
                          <a:pt x="5070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" name="Google Shape;2720;p75">
                    <a:extLst>
                      <a:ext uri="{FF2B5EF4-FFF2-40B4-BE49-F238E27FC236}">
                        <a16:creationId xmlns:a16="http://schemas.microsoft.com/office/drawing/2014/main" id="{6398D108-84A1-11B3-6CE0-DF9960412A88}"/>
                      </a:ext>
                    </a:extLst>
                  </p:cNvPr>
                  <p:cNvSpPr/>
                  <p:nvPr/>
                </p:nvSpPr>
                <p:spPr>
                  <a:xfrm>
                    <a:off x="1564250" y="1345175"/>
                    <a:ext cx="28300" cy="2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2" h="1132" extrusionOk="0">
                        <a:moveTo>
                          <a:pt x="560" y="1"/>
                        </a:moveTo>
                        <a:cubicBezTo>
                          <a:pt x="250" y="1"/>
                          <a:pt x="0" y="251"/>
                          <a:pt x="0" y="560"/>
                        </a:cubicBezTo>
                        <a:cubicBezTo>
                          <a:pt x="0" y="882"/>
                          <a:pt x="250" y="1132"/>
                          <a:pt x="560" y="1132"/>
                        </a:cubicBezTo>
                        <a:cubicBezTo>
                          <a:pt x="881" y="1132"/>
                          <a:pt x="1131" y="882"/>
                          <a:pt x="1131" y="560"/>
                        </a:cubicBezTo>
                        <a:cubicBezTo>
                          <a:pt x="1131" y="251"/>
                          <a:pt x="881" y="1"/>
                          <a:pt x="560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" name="Google Shape;2721;p75">
                  <a:extLst>
                    <a:ext uri="{FF2B5EF4-FFF2-40B4-BE49-F238E27FC236}">
                      <a16:creationId xmlns:a16="http://schemas.microsoft.com/office/drawing/2014/main" id="{1F6957E5-03E7-6C8D-0B72-6782B220B074}"/>
                    </a:ext>
                  </a:extLst>
                </p:cNvPr>
                <p:cNvGrpSpPr/>
                <p:nvPr/>
              </p:nvGrpSpPr>
              <p:grpSpPr>
                <a:xfrm>
                  <a:off x="4376973" y="4457702"/>
                  <a:ext cx="471067" cy="489189"/>
                  <a:chOff x="3753800" y="3679725"/>
                  <a:chExt cx="553675" cy="574975"/>
                </a:xfrm>
              </p:grpSpPr>
              <p:sp>
                <p:nvSpPr>
                  <p:cNvPr id="78" name="Google Shape;2722;p75">
                    <a:extLst>
                      <a:ext uri="{FF2B5EF4-FFF2-40B4-BE49-F238E27FC236}">
                        <a16:creationId xmlns:a16="http://schemas.microsoft.com/office/drawing/2014/main" id="{A1C227B5-8544-2300-F03D-7324E9199C1A}"/>
                      </a:ext>
                    </a:extLst>
                  </p:cNvPr>
                  <p:cNvSpPr/>
                  <p:nvPr/>
                </p:nvSpPr>
                <p:spPr>
                  <a:xfrm>
                    <a:off x="3753800" y="3679725"/>
                    <a:ext cx="553675" cy="574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47" h="22999" extrusionOk="0">
                        <a:moveTo>
                          <a:pt x="12246" y="0"/>
                        </a:moveTo>
                        <a:cubicBezTo>
                          <a:pt x="8332" y="0"/>
                          <a:pt x="1781" y="5490"/>
                          <a:pt x="977" y="7059"/>
                        </a:cubicBezTo>
                        <a:cubicBezTo>
                          <a:pt x="0" y="8964"/>
                          <a:pt x="3644" y="14239"/>
                          <a:pt x="5180" y="15489"/>
                        </a:cubicBezTo>
                        <a:cubicBezTo>
                          <a:pt x="5705" y="15920"/>
                          <a:pt x="6303" y="16144"/>
                          <a:pt x="6979" y="16144"/>
                        </a:cubicBezTo>
                        <a:cubicBezTo>
                          <a:pt x="8265" y="16144"/>
                          <a:pt x="9831" y="15332"/>
                          <a:pt x="11704" y="13584"/>
                        </a:cubicBezTo>
                        <a:cubicBezTo>
                          <a:pt x="12346" y="12986"/>
                          <a:pt x="13188" y="12687"/>
                          <a:pt x="13983" y="12687"/>
                        </a:cubicBezTo>
                        <a:cubicBezTo>
                          <a:pt x="15119" y="12687"/>
                          <a:pt x="16159" y="13299"/>
                          <a:pt x="16383" y="14525"/>
                        </a:cubicBezTo>
                        <a:cubicBezTo>
                          <a:pt x="16776" y="16608"/>
                          <a:pt x="15621" y="17370"/>
                          <a:pt x="13574" y="17823"/>
                        </a:cubicBezTo>
                        <a:cubicBezTo>
                          <a:pt x="11526" y="18275"/>
                          <a:pt x="8954" y="19382"/>
                          <a:pt x="9728" y="21704"/>
                        </a:cubicBezTo>
                        <a:cubicBezTo>
                          <a:pt x="10023" y="22607"/>
                          <a:pt x="11003" y="22998"/>
                          <a:pt x="12264" y="22998"/>
                        </a:cubicBezTo>
                        <a:cubicBezTo>
                          <a:pt x="14262" y="22998"/>
                          <a:pt x="16964" y="22015"/>
                          <a:pt x="18753" y="20525"/>
                        </a:cubicBezTo>
                        <a:cubicBezTo>
                          <a:pt x="21670" y="18097"/>
                          <a:pt x="22146" y="13584"/>
                          <a:pt x="20658" y="10917"/>
                        </a:cubicBezTo>
                        <a:cubicBezTo>
                          <a:pt x="19609" y="9028"/>
                          <a:pt x="17157" y="7696"/>
                          <a:pt x="14696" y="7696"/>
                        </a:cubicBezTo>
                        <a:cubicBezTo>
                          <a:pt x="13666" y="7696"/>
                          <a:pt x="12635" y="7929"/>
                          <a:pt x="11704" y="8452"/>
                        </a:cubicBezTo>
                        <a:cubicBezTo>
                          <a:pt x="8537" y="10215"/>
                          <a:pt x="7644" y="11048"/>
                          <a:pt x="7644" y="11048"/>
                        </a:cubicBezTo>
                        <a:cubicBezTo>
                          <a:pt x="7644" y="11048"/>
                          <a:pt x="7466" y="9667"/>
                          <a:pt x="6775" y="9000"/>
                        </a:cubicBezTo>
                        <a:cubicBezTo>
                          <a:pt x="6775" y="9000"/>
                          <a:pt x="17217" y="4214"/>
                          <a:pt x="14312" y="844"/>
                        </a:cubicBezTo>
                        <a:cubicBezTo>
                          <a:pt x="13798" y="251"/>
                          <a:pt x="13082" y="0"/>
                          <a:pt x="1224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" name="Google Shape;2723;p75">
                    <a:extLst>
                      <a:ext uri="{FF2B5EF4-FFF2-40B4-BE49-F238E27FC236}">
                        <a16:creationId xmlns:a16="http://schemas.microsoft.com/office/drawing/2014/main" id="{1C83B49D-E392-19BC-4424-A467285B0911}"/>
                      </a:ext>
                    </a:extLst>
                  </p:cNvPr>
                  <p:cNvSpPr/>
                  <p:nvPr/>
                </p:nvSpPr>
                <p:spPr>
                  <a:xfrm>
                    <a:off x="3844000" y="3710100"/>
                    <a:ext cx="232175" cy="14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87" h="5781" extrusionOk="0">
                        <a:moveTo>
                          <a:pt x="8482" y="1"/>
                        </a:moveTo>
                        <a:cubicBezTo>
                          <a:pt x="7315" y="1"/>
                          <a:pt x="4168" y="1365"/>
                          <a:pt x="2250" y="2927"/>
                        </a:cubicBezTo>
                        <a:cubicBezTo>
                          <a:pt x="0" y="4761"/>
                          <a:pt x="119" y="5452"/>
                          <a:pt x="417" y="5749"/>
                        </a:cubicBezTo>
                        <a:cubicBezTo>
                          <a:pt x="439" y="5770"/>
                          <a:pt x="472" y="5780"/>
                          <a:pt x="517" y="5780"/>
                        </a:cubicBezTo>
                        <a:cubicBezTo>
                          <a:pt x="1104" y="5780"/>
                          <a:pt x="3564" y="4053"/>
                          <a:pt x="5334" y="3046"/>
                        </a:cubicBezTo>
                        <a:cubicBezTo>
                          <a:pt x="7227" y="1951"/>
                          <a:pt x="9287" y="641"/>
                          <a:pt x="8894" y="129"/>
                        </a:cubicBezTo>
                        <a:cubicBezTo>
                          <a:pt x="8827" y="42"/>
                          <a:pt x="8684" y="1"/>
                          <a:pt x="848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" name="Google Shape;2724;p75">
                    <a:extLst>
                      <a:ext uri="{FF2B5EF4-FFF2-40B4-BE49-F238E27FC236}">
                        <a16:creationId xmlns:a16="http://schemas.microsoft.com/office/drawing/2014/main" id="{E560252C-15BC-68B4-A6C6-7681C7C65BF1}"/>
                      </a:ext>
                    </a:extLst>
                  </p:cNvPr>
                  <p:cNvSpPr/>
                  <p:nvPr/>
                </p:nvSpPr>
                <p:spPr>
                  <a:xfrm>
                    <a:off x="3806475" y="3862450"/>
                    <a:ext cx="27725" cy="28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9" h="1120" extrusionOk="0">
                        <a:moveTo>
                          <a:pt x="560" y="0"/>
                        </a:moveTo>
                        <a:cubicBezTo>
                          <a:pt x="251" y="0"/>
                          <a:pt x="1" y="251"/>
                          <a:pt x="1" y="560"/>
                        </a:cubicBezTo>
                        <a:cubicBezTo>
                          <a:pt x="1" y="870"/>
                          <a:pt x="251" y="1120"/>
                          <a:pt x="560" y="1120"/>
                        </a:cubicBezTo>
                        <a:cubicBezTo>
                          <a:pt x="870" y="1120"/>
                          <a:pt x="1108" y="870"/>
                          <a:pt x="1108" y="560"/>
                        </a:cubicBezTo>
                        <a:cubicBezTo>
                          <a:pt x="1108" y="251"/>
                          <a:pt x="870" y="0"/>
                          <a:pt x="56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6" name="Google Shape;2725;p75">
                  <a:extLst>
                    <a:ext uri="{FF2B5EF4-FFF2-40B4-BE49-F238E27FC236}">
                      <a16:creationId xmlns:a16="http://schemas.microsoft.com/office/drawing/2014/main" id="{D33CB26D-ED75-A9BE-0EF9-1C774C644528}"/>
                    </a:ext>
                  </a:extLst>
                </p:cNvPr>
                <p:cNvGrpSpPr/>
                <p:nvPr/>
              </p:nvGrpSpPr>
              <p:grpSpPr>
                <a:xfrm>
                  <a:off x="1157650" y="1531879"/>
                  <a:ext cx="2978101" cy="3611381"/>
                  <a:chOff x="1157700" y="1691251"/>
                  <a:chExt cx="2846861" cy="3452233"/>
                </a:xfrm>
              </p:grpSpPr>
              <p:sp>
                <p:nvSpPr>
                  <p:cNvPr id="27" name="Google Shape;2726;p75">
                    <a:extLst>
                      <a:ext uri="{FF2B5EF4-FFF2-40B4-BE49-F238E27FC236}">
                        <a16:creationId xmlns:a16="http://schemas.microsoft.com/office/drawing/2014/main" id="{ED2B96ED-5D7E-287E-A403-5B1D8AC0B1B6}"/>
                      </a:ext>
                    </a:extLst>
                  </p:cNvPr>
                  <p:cNvSpPr/>
                  <p:nvPr/>
                </p:nvSpPr>
                <p:spPr>
                  <a:xfrm flipH="1">
                    <a:off x="1921389" y="4429545"/>
                    <a:ext cx="775350" cy="3158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04" h="9370" extrusionOk="0">
                        <a:moveTo>
                          <a:pt x="1322" y="0"/>
                        </a:moveTo>
                        <a:cubicBezTo>
                          <a:pt x="1322" y="0"/>
                          <a:pt x="727" y="2191"/>
                          <a:pt x="1" y="5156"/>
                        </a:cubicBezTo>
                        <a:cubicBezTo>
                          <a:pt x="1715" y="6382"/>
                          <a:pt x="4704" y="8013"/>
                          <a:pt x="9288" y="8918"/>
                        </a:cubicBezTo>
                        <a:cubicBezTo>
                          <a:pt x="10898" y="9241"/>
                          <a:pt x="12438" y="9370"/>
                          <a:pt x="13871" y="9370"/>
                        </a:cubicBezTo>
                        <a:cubicBezTo>
                          <a:pt x="18307" y="9370"/>
                          <a:pt x="21717" y="8134"/>
                          <a:pt x="23004" y="7585"/>
                        </a:cubicBezTo>
                        <a:cubicBezTo>
                          <a:pt x="22885" y="7073"/>
                          <a:pt x="22777" y="6585"/>
                          <a:pt x="22646" y="6108"/>
                        </a:cubicBezTo>
                        <a:cubicBezTo>
                          <a:pt x="21158" y="417"/>
                          <a:pt x="21134" y="143"/>
                          <a:pt x="21134" y="143"/>
                        </a:cubicBezTo>
                        <a:lnTo>
                          <a:pt x="1322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" name="Google Shape;2727;p75">
                    <a:extLst>
                      <a:ext uri="{FF2B5EF4-FFF2-40B4-BE49-F238E27FC236}">
                        <a16:creationId xmlns:a16="http://schemas.microsoft.com/office/drawing/2014/main" id="{2D4CF7DC-1E67-C2C8-2115-D49EA508F258}"/>
                      </a:ext>
                    </a:extLst>
                  </p:cNvPr>
                  <p:cNvSpPr/>
                  <p:nvPr/>
                </p:nvSpPr>
                <p:spPr>
                  <a:xfrm flipH="1">
                    <a:off x="1879661" y="4809299"/>
                    <a:ext cx="243620" cy="1219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8" h="3617" extrusionOk="0">
                        <a:moveTo>
                          <a:pt x="807" y="0"/>
                        </a:moveTo>
                        <a:cubicBezTo>
                          <a:pt x="701" y="0"/>
                          <a:pt x="603" y="29"/>
                          <a:pt x="501" y="92"/>
                        </a:cubicBezTo>
                        <a:cubicBezTo>
                          <a:pt x="1" y="390"/>
                          <a:pt x="2918" y="3319"/>
                          <a:pt x="7228" y="3616"/>
                        </a:cubicBezTo>
                        <a:cubicBezTo>
                          <a:pt x="7156" y="3116"/>
                          <a:pt x="7085" y="2616"/>
                          <a:pt x="7014" y="2104"/>
                        </a:cubicBezTo>
                        <a:cubicBezTo>
                          <a:pt x="6013" y="1985"/>
                          <a:pt x="4525" y="1723"/>
                          <a:pt x="3358" y="1199"/>
                        </a:cubicBezTo>
                        <a:cubicBezTo>
                          <a:pt x="1815" y="499"/>
                          <a:pt x="1244" y="0"/>
                          <a:pt x="8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" name="Google Shape;2728;p75">
                    <a:extLst>
                      <a:ext uri="{FF2B5EF4-FFF2-40B4-BE49-F238E27FC236}">
                        <a16:creationId xmlns:a16="http://schemas.microsoft.com/office/drawing/2014/main" id="{FECAA140-042D-AE1D-C6C0-96921FBE50C3}"/>
                      </a:ext>
                    </a:extLst>
                  </p:cNvPr>
                  <p:cNvSpPr/>
                  <p:nvPr/>
                </p:nvSpPr>
                <p:spPr>
                  <a:xfrm flipH="1">
                    <a:off x="2601185" y="4738586"/>
                    <a:ext cx="158953" cy="1577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6" h="4679" extrusionOk="0">
                        <a:moveTo>
                          <a:pt x="4053" y="0"/>
                        </a:moveTo>
                        <a:cubicBezTo>
                          <a:pt x="3570" y="0"/>
                          <a:pt x="3224" y="644"/>
                          <a:pt x="1763" y="1868"/>
                        </a:cubicBezTo>
                        <a:cubicBezTo>
                          <a:pt x="1334" y="2226"/>
                          <a:pt x="834" y="2559"/>
                          <a:pt x="334" y="2845"/>
                        </a:cubicBezTo>
                        <a:cubicBezTo>
                          <a:pt x="203" y="3464"/>
                          <a:pt x="96" y="4083"/>
                          <a:pt x="1" y="4678"/>
                        </a:cubicBezTo>
                        <a:cubicBezTo>
                          <a:pt x="3191" y="3023"/>
                          <a:pt x="4715" y="154"/>
                          <a:pt x="4215" y="23"/>
                        </a:cubicBezTo>
                        <a:cubicBezTo>
                          <a:pt x="4159" y="8"/>
                          <a:pt x="4105" y="0"/>
                          <a:pt x="405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" name="Google Shape;2729;p75">
                    <a:extLst>
                      <a:ext uri="{FF2B5EF4-FFF2-40B4-BE49-F238E27FC236}">
                        <a16:creationId xmlns:a16="http://schemas.microsoft.com/office/drawing/2014/main" id="{488DC117-E0DE-0411-42E7-A90FC2CAAAD9}"/>
                      </a:ext>
                    </a:extLst>
                  </p:cNvPr>
                  <p:cNvSpPr/>
                  <p:nvPr/>
                </p:nvSpPr>
                <p:spPr>
                  <a:xfrm flipH="1">
                    <a:off x="1855967" y="4603294"/>
                    <a:ext cx="935078" cy="540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43" h="16027" extrusionOk="0">
                        <a:moveTo>
                          <a:pt x="2799" y="1"/>
                        </a:moveTo>
                        <a:cubicBezTo>
                          <a:pt x="2394" y="1668"/>
                          <a:pt x="1942" y="3573"/>
                          <a:pt x="1525" y="5466"/>
                        </a:cubicBezTo>
                        <a:cubicBezTo>
                          <a:pt x="1430" y="5930"/>
                          <a:pt x="1334" y="6394"/>
                          <a:pt x="1251" y="6859"/>
                        </a:cubicBezTo>
                        <a:cubicBezTo>
                          <a:pt x="1751" y="6573"/>
                          <a:pt x="2251" y="6240"/>
                          <a:pt x="2680" y="5882"/>
                        </a:cubicBezTo>
                        <a:cubicBezTo>
                          <a:pt x="4141" y="4658"/>
                          <a:pt x="4487" y="4014"/>
                          <a:pt x="4970" y="4014"/>
                        </a:cubicBezTo>
                        <a:cubicBezTo>
                          <a:pt x="5022" y="4014"/>
                          <a:pt x="5076" y="4022"/>
                          <a:pt x="5132" y="4037"/>
                        </a:cubicBezTo>
                        <a:cubicBezTo>
                          <a:pt x="5632" y="4168"/>
                          <a:pt x="4108" y="7037"/>
                          <a:pt x="918" y="8692"/>
                        </a:cubicBezTo>
                        <a:cubicBezTo>
                          <a:pt x="239" y="12705"/>
                          <a:pt x="1" y="16027"/>
                          <a:pt x="1" y="16027"/>
                        </a:cubicBezTo>
                        <a:lnTo>
                          <a:pt x="27742" y="16027"/>
                        </a:lnTo>
                        <a:cubicBezTo>
                          <a:pt x="27742" y="16027"/>
                          <a:pt x="27492" y="13205"/>
                          <a:pt x="27040" y="9728"/>
                        </a:cubicBezTo>
                        <a:cubicBezTo>
                          <a:pt x="22730" y="9431"/>
                          <a:pt x="19813" y="6502"/>
                          <a:pt x="20313" y="6204"/>
                        </a:cubicBezTo>
                        <a:cubicBezTo>
                          <a:pt x="20415" y="6141"/>
                          <a:pt x="20513" y="6112"/>
                          <a:pt x="20619" y="6112"/>
                        </a:cubicBezTo>
                        <a:cubicBezTo>
                          <a:pt x="21056" y="6112"/>
                          <a:pt x="21627" y="6611"/>
                          <a:pt x="23170" y="7311"/>
                        </a:cubicBezTo>
                        <a:cubicBezTo>
                          <a:pt x="24337" y="7835"/>
                          <a:pt x="25825" y="8097"/>
                          <a:pt x="26826" y="8216"/>
                        </a:cubicBezTo>
                        <a:cubicBezTo>
                          <a:pt x="26552" y="6275"/>
                          <a:pt x="26206" y="4239"/>
                          <a:pt x="25802" y="2430"/>
                        </a:cubicBezTo>
                        <a:cubicBezTo>
                          <a:pt x="24515" y="2979"/>
                          <a:pt x="21105" y="4215"/>
                          <a:pt x="16669" y="4215"/>
                        </a:cubicBezTo>
                        <a:cubicBezTo>
                          <a:pt x="15236" y="4215"/>
                          <a:pt x="13696" y="4086"/>
                          <a:pt x="12086" y="3763"/>
                        </a:cubicBezTo>
                        <a:cubicBezTo>
                          <a:pt x="7502" y="2858"/>
                          <a:pt x="4513" y="1227"/>
                          <a:pt x="2799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" name="Google Shape;2730;p75">
                    <a:extLst>
                      <a:ext uri="{FF2B5EF4-FFF2-40B4-BE49-F238E27FC236}">
                        <a16:creationId xmlns:a16="http://schemas.microsoft.com/office/drawing/2014/main" id="{39240BF6-376C-69CD-19BF-F839FA17B73F}"/>
                      </a:ext>
                    </a:extLst>
                  </p:cNvPr>
                  <p:cNvSpPr/>
                  <p:nvPr/>
                </p:nvSpPr>
                <p:spPr>
                  <a:xfrm flipH="1">
                    <a:off x="2537381" y="4481720"/>
                    <a:ext cx="96733" cy="1119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70" h="3322" extrusionOk="0">
                        <a:moveTo>
                          <a:pt x="584" y="0"/>
                        </a:moveTo>
                        <a:cubicBezTo>
                          <a:pt x="584" y="0"/>
                          <a:pt x="0" y="3108"/>
                          <a:pt x="1381" y="3310"/>
                        </a:cubicBezTo>
                        <a:cubicBezTo>
                          <a:pt x="1429" y="3318"/>
                          <a:pt x="1475" y="3321"/>
                          <a:pt x="1520" y="3321"/>
                        </a:cubicBezTo>
                        <a:cubicBezTo>
                          <a:pt x="2781" y="3321"/>
                          <a:pt x="2870" y="500"/>
                          <a:pt x="2870" y="500"/>
                        </a:cubicBezTo>
                        <a:lnTo>
                          <a:pt x="584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" name="Google Shape;2731;p75">
                    <a:extLst>
                      <a:ext uri="{FF2B5EF4-FFF2-40B4-BE49-F238E27FC236}">
                        <a16:creationId xmlns:a16="http://schemas.microsoft.com/office/drawing/2014/main" id="{81A9052A-1487-5EAC-E2A1-F7EFDA06E6C7}"/>
                      </a:ext>
                    </a:extLst>
                  </p:cNvPr>
                  <p:cNvSpPr/>
                  <p:nvPr/>
                </p:nvSpPr>
                <p:spPr>
                  <a:xfrm flipH="1">
                    <a:off x="2125236" y="4537906"/>
                    <a:ext cx="113620" cy="1164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1" h="3454" extrusionOk="0">
                        <a:moveTo>
                          <a:pt x="3275" y="0"/>
                        </a:moveTo>
                        <a:lnTo>
                          <a:pt x="1" y="464"/>
                        </a:lnTo>
                        <a:cubicBezTo>
                          <a:pt x="1" y="464"/>
                          <a:pt x="695" y="3453"/>
                          <a:pt x="2013" y="3453"/>
                        </a:cubicBezTo>
                        <a:cubicBezTo>
                          <a:pt x="2021" y="3453"/>
                          <a:pt x="2029" y="3453"/>
                          <a:pt x="2037" y="3453"/>
                        </a:cubicBezTo>
                        <a:cubicBezTo>
                          <a:pt x="3370" y="3417"/>
                          <a:pt x="3275" y="0"/>
                          <a:pt x="327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" name="Google Shape;2732;p75">
                    <a:extLst>
                      <a:ext uri="{FF2B5EF4-FFF2-40B4-BE49-F238E27FC236}">
                        <a16:creationId xmlns:a16="http://schemas.microsoft.com/office/drawing/2014/main" id="{8483E8BA-718B-4E53-0801-385DBEAC2BC2}"/>
                      </a:ext>
                    </a:extLst>
                  </p:cNvPr>
                  <p:cNvSpPr/>
                  <p:nvPr/>
                </p:nvSpPr>
                <p:spPr>
                  <a:xfrm flipH="1">
                    <a:off x="1384433" y="4444779"/>
                    <a:ext cx="142909" cy="142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40" h="4240" extrusionOk="0">
                        <a:moveTo>
                          <a:pt x="1667" y="1"/>
                        </a:moveTo>
                        <a:lnTo>
                          <a:pt x="1" y="2096"/>
                        </a:lnTo>
                        <a:cubicBezTo>
                          <a:pt x="536" y="2787"/>
                          <a:pt x="1477" y="3668"/>
                          <a:pt x="3061" y="4239"/>
                        </a:cubicBezTo>
                        <a:lnTo>
                          <a:pt x="4239" y="1811"/>
                        </a:lnTo>
                        <a:lnTo>
                          <a:pt x="1667" y="1"/>
                        </a:lnTo>
                        <a:close/>
                      </a:path>
                    </a:pathLst>
                  </a:custGeom>
                  <a:solidFill>
                    <a:srgbClr val="FFC8B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" name="Google Shape;2733;p75">
                    <a:extLst>
                      <a:ext uri="{FF2B5EF4-FFF2-40B4-BE49-F238E27FC236}">
                        <a16:creationId xmlns:a16="http://schemas.microsoft.com/office/drawing/2014/main" id="{2BBE26A5-ED45-0776-8238-A9AF4E287D83}"/>
                      </a:ext>
                    </a:extLst>
                  </p:cNvPr>
                  <p:cNvSpPr/>
                  <p:nvPr/>
                </p:nvSpPr>
                <p:spPr>
                  <a:xfrm flipH="1">
                    <a:off x="1391680" y="4502921"/>
                    <a:ext cx="313827" cy="280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1" h="8329" extrusionOk="0">
                        <a:moveTo>
                          <a:pt x="4023" y="1"/>
                        </a:moveTo>
                        <a:cubicBezTo>
                          <a:pt x="3585" y="1"/>
                          <a:pt x="3099" y="149"/>
                          <a:pt x="2679" y="633"/>
                        </a:cubicBezTo>
                        <a:cubicBezTo>
                          <a:pt x="1608" y="1883"/>
                          <a:pt x="0" y="4217"/>
                          <a:pt x="1238" y="5110"/>
                        </a:cubicBezTo>
                        <a:cubicBezTo>
                          <a:pt x="1590" y="5367"/>
                          <a:pt x="1922" y="5459"/>
                          <a:pt x="2217" y="5459"/>
                        </a:cubicBezTo>
                        <a:cubicBezTo>
                          <a:pt x="2963" y="5459"/>
                          <a:pt x="3477" y="4872"/>
                          <a:pt x="3477" y="4872"/>
                        </a:cubicBezTo>
                        <a:lnTo>
                          <a:pt x="3477" y="4872"/>
                        </a:lnTo>
                        <a:cubicBezTo>
                          <a:pt x="3477" y="4872"/>
                          <a:pt x="2703" y="6372"/>
                          <a:pt x="3870" y="6991"/>
                        </a:cubicBezTo>
                        <a:cubicBezTo>
                          <a:pt x="4121" y="7123"/>
                          <a:pt x="4367" y="7175"/>
                          <a:pt x="4599" y="7175"/>
                        </a:cubicBezTo>
                        <a:cubicBezTo>
                          <a:pt x="5456" y="7175"/>
                          <a:pt x="6120" y="6467"/>
                          <a:pt x="6120" y="6467"/>
                        </a:cubicBezTo>
                        <a:lnTo>
                          <a:pt x="6120" y="6467"/>
                        </a:lnTo>
                        <a:cubicBezTo>
                          <a:pt x="6120" y="6468"/>
                          <a:pt x="5882" y="7789"/>
                          <a:pt x="6953" y="8277"/>
                        </a:cubicBezTo>
                        <a:cubicBezTo>
                          <a:pt x="7030" y="8312"/>
                          <a:pt x="7108" y="8328"/>
                          <a:pt x="7186" y="8328"/>
                        </a:cubicBezTo>
                        <a:cubicBezTo>
                          <a:pt x="8202" y="8328"/>
                          <a:pt x="9310" y="5552"/>
                          <a:pt x="9299" y="4491"/>
                        </a:cubicBezTo>
                        <a:cubicBezTo>
                          <a:pt x="9275" y="3348"/>
                          <a:pt x="8347" y="2514"/>
                          <a:pt x="8347" y="2514"/>
                        </a:cubicBezTo>
                        <a:cubicBezTo>
                          <a:pt x="6763" y="1943"/>
                          <a:pt x="5822" y="1062"/>
                          <a:pt x="5287" y="371"/>
                        </a:cubicBezTo>
                        <a:cubicBezTo>
                          <a:pt x="5287" y="371"/>
                          <a:pt x="4715" y="1"/>
                          <a:pt x="4023" y="1"/>
                        </a:cubicBezTo>
                        <a:close/>
                      </a:path>
                    </a:pathLst>
                  </a:custGeom>
                  <a:solidFill>
                    <a:srgbClr val="FFE0D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" name="Google Shape;2734;p75">
                    <a:extLst>
                      <a:ext uri="{FF2B5EF4-FFF2-40B4-BE49-F238E27FC236}">
                        <a16:creationId xmlns:a16="http://schemas.microsoft.com/office/drawing/2014/main" id="{941450CB-2651-CED6-C509-310EEF5B7919}"/>
                      </a:ext>
                    </a:extLst>
                  </p:cNvPr>
                  <p:cNvSpPr/>
                  <p:nvPr/>
                </p:nvSpPr>
                <p:spPr>
                  <a:xfrm flipH="1">
                    <a:off x="1229155" y="3525004"/>
                    <a:ext cx="683436" cy="504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7" h="14978" extrusionOk="0">
                        <a:moveTo>
                          <a:pt x="3692" y="1"/>
                        </a:moveTo>
                        <a:cubicBezTo>
                          <a:pt x="3692" y="1"/>
                          <a:pt x="1286" y="3073"/>
                          <a:pt x="1" y="7549"/>
                        </a:cubicBezTo>
                        <a:cubicBezTo>
                          <a:pt x="1798" y="9216"/>
                          <a:pt x="6430" y="13110"/>
                          <a:pt x="11478" y="14336"/>
                        </a:cubicBezTo>
                        <a:cubicBezTo>
                          <a:pt x="13412" y="14811"/>
                          <a:pt x="15255" y="14978"/>
                          <a:pt x="16890" y="14978"/>
                        </a:cubicBezTo>
                        <a:cubicBezTo>
                          <a:pt x="18164" y="14978"/>
                          <a:pt x="19312" y="14876"/>
                          <a:pt x="20277" y="14741"/>
                        </a:cubicBezTo>
                        <a:cubicBezTo>
                          <a:pt x="19836" y="13312"/>
                          <a:pt x="19170" y="11931"/>
                          <a:pt x="18205" y="10693"/>
                        </a:cubicBezTo>
                        <a:cubicBezTo>
                          <a:pt x="12645" y="3585"/>
                          <a:pt x="5311" y="596"/>
                          <a:pt x="369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" name="Google Shape;2735;p75">
                    <a:extLst>
                      <a:ext uri="{FF2B5EF4-FFF2-40B4-BE49-F238E27FC236}">
                        <a16:creationId xmlns:a16="http://schemas.microsoft.com/office/drawing/2014/main" id="{6538CB42-9636-EFC1-CDB7-3606A5A34751}"/>
                      </a:ext>
                    </a:extLst>
                  </p:cNvPr>
                  <p:cNvSpPr/>
                  <p:nvPr/>
                </p:nvSpPr>
                <p:spPr>
                  <a:xfrm flipH="1">
                    <a:off x="1157700" y="3779443"/>
                    <a:ext cx="781383" cy="752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83" h="22326" extrusionOk="0">
                        <a:moveTo>
                          <a:pt x="787" y="0"/>
                        </a:moveTo>
                        <a:cubicBezTo>
                          <a:pt x="334" y="1572"/>
                          <a:pt x="25" y="3298"/>
                          <a:pt x="1" y="5120"/>
                        </a:cubicBezTo>
                        <a:cubicBezTo>
                          <a:pt x="1" y="5120"/>
                          <a:pt x="8192" y="6549"/>
                          <a:pt x="10895" y="10228"/>
                        </a:cubicBezTo>
                        <a:cubicBezTo>
                          <a:pt x="13610" y="13907"/>
                          <a:pt x="12098" y="19396"/>
                          <a:pt x="12098" y="19396"/>
                        </a:cubicBezTo>
                        <a:cubicBezTo>
                          <a:pt x="12098" y="19396"/>
                          <a:pt x="12907" y="20812"/>
                          <a:pt x="15443" y="21824"/>
                        </a:cubicBezTo>
                        <a:cubicBezTo>
                          <a:pt x="16401" y="22207"/>
                          <a:pt x="17325" y="22326"/>
                          <a:pt x="18104" y="22326"/>
                        </a:cubicBezTo>
                        <a:cubicBezTo>
                          <a:pt x="19387" y="22326"/>
                          <a:pt x="20277" y="22003"/>
                          <a:pt x="20277" y="22003"/>
                        </a:cubicBezTo>
                        <a:cubicBezTo>
                          <a:pt x="20277" y="22003"/>
                          <a:pt x="23182" y="13990"/>
                          <a:pt x="21063" y="7192"/>
                        </a:cubicBezTo>
                        <a:lnTo>
                          <a:pt x="21063" y="7192"/>
                        </a:lnTo>
                        <a:cubicBezTo>
                          <a:pt x="20098" y="7327"/>
                          <a:pt x="18950" y="7429"/>
                          <a:pt x="17676" y="7429"/>
                        </a:cubicBezTo>
                        <a:cubicBezTo>
                          <a:pt x="16041" y="7429"/>
                          <a:pt x="14198" y="7262"/>
                          <a:pt x="12264" y="6787"/>
                        </a:cubicBezTo>
                        <a:cubicBezTo>
                          <a:pt x="7216" y="5561"/>
                          <a:pt x="2584" y="1667"/>
                          <a:pt x="78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" name="Google Shape;2736;p75">
                    <a:extLst>
                      <a:ext uri="{FF2B5EF4-FFF2-40B4-BE49-F238E27FC236}">
                        <a16:creationId xmlns:a16="http://schemas.microsoft.com/office/drawing/2014/main" id="{6101FF7C-7C4C-65DE-DAF4-1FF4DE69AFD0}"/>
                      </a:ext>
                    </a:extLst>
                  </p:cNvPr>
                  <p:cNvSpPr/>
                  <p:nvPr/>
                </p:nvSpPr>
                <p:spPr>
                  <a:xfrm flipH="1">
                    <a:off x="3183474" y="2424739"/>
                    <a:ext cx="821088" cy="665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61" h="19757" extrusionOk="0">
                        <a:moveTo>
                          <a:pt x="14881" y="1"/>
                        </a:moveTo>
                        <a:cubicBezTo>
                          <a:pt x="14003" y="1"/>
                          <a:pt x="13044" y="404"/>
                          <a:pt x="11788" y="1236"/>
                        </a:cubicBezTo>
                        <a:cubicBezTo>
                          <a:pt x="8156" y="3641"/>
                          <a:pt x="1762" y="9761"/>
                          <a:pt x="881" y="11166"/>
                        </a:cubicBezTo>
                        <a:cubicBezTo>
                          <a:pt x="0" y="12559"/>
                          <a:pt x="238" y="13404"/>
                          <a:pt x="2965" y="16631"/>
                        </a:cubicBezTo>
                        <a:cubicBezTo>
                          <a:pt x="4748" y="18741"/>
                          <a:pt x="5763" y="19757"/>
                          <a:pt x="7107" y="19757"/>
                        </a:cubicBezTo>
                        <a:cubicBezTo>
                          <a:pt x="7818" y="19757"/>
                          <a:pt x="8622" y="19473"/>
                          <a:pt x="9680" y="18917"/>
                        </a:cubicBezTo>
                        <a:cubicBezTo>
                          <a:pt x="12740" y="17298"/>
                          <a:pt x="16252" y="15190"/>
                          <a:pt x="16252" y="15190"/>
                        </a:cubicBezTo>
                        <a:cubicBezTo>
                          <a:pt x="16252" y="15190"/>
                          <a:pt x="19777" y="13511"/>
                          <a:pt x="21717" y="12059"/>
                        </a:cubicBezTo>
                        <a:cubicBezTo>
                          <a:pt x="23658" y="10606"/>
                          <a:pt x="24361" y="8261"/>
                          <a:pt x="20467" y="4141"/>
                        </a:cubicBezTo>
                        <a:cubicBezTo>
                          <a:pt x="17913" y="1440"/>
                          <a:pt x="16541" y="1"/>
                          <a:pt x="1488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" name="Google Shape;2737;p75">
                    <a:extLst>
                      <a:ext uri="{FF2B5EF4-FFF2-40B4-BE49-F238E27FC236}">
                        <a16:creationId xmlns:a16="http://schemas.microsoft.com/office/drawing/2014/main" id="{755FB06E-E76B-59DD-0D87-874F38B7310A}"/>
                      </a:ext>
                    </a:extLst>
                  </p:cNvPr>
                  <p:cNvSpPr/>
                  <p:nvPr/>
                </p:nvSpPr>
                <p:spPr>
                  <a:xfrm flipH="1">
                    <a:off x="3342932" y="2851444"/>
                    <a:ext cx="335365" cy="308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50" h="9151" extrusionOk="0">
                        <a:moveTo>
                          <a:pt x="8528" y="0"/>
                        </a:moveTo>
                        <a:cubicBezTo>
                          <a:pt x="8433" y="0"/>
                          <a:pt x="8336" y="14"/>
                          <a:pt x="8239" y="42"/>
                        </a:cubicBezTo>
                        <a:cubicBezTo>
                          <a:pt x="7346" y="304"/>
                          <a:pt x="6572" y="2530"/>
                          <a:pt x="6572" y="2530"/>
                        </a:cubicBezTo>
                        <a:lnTo>
                          <a:pt x="0" y="6257"/>
                        </a:lnTo>
                        <a:cubicBezTo>
                          <a:pt x="0" y="6257"/>
                          <a:pt x="1212" y="7554"/>
                          <a:pt x="2200" y="7554"/>
                        </a:cubicBezTo>
                        <a:cubicBezTo>
                          <a:pt x="2253" y="7554"/>
                          <a:pt x="2306" y="7551"/>
                          <a:pt x="2358" y="7543"/>
                        </a:cubicBezTo>
                        <a:cubicBezTo>
                          <a:pt x="3381" y="7388"/>
                          <a:pt x="3572" y="7317"/>
                          <a:pt x="3572" y="7317"/>
                        </a:cubicBezTo>
                        <a:lnTo>
                          <a:pt x="4727" y="9150"/>
                        </a:lnTo>
                        <a:lnTo>
                          <a:pt x="7668" y="7400"/>
                        </a:lnTo>
                        <a:lnTo>
                          <a:pt x="7096" y="4888"/>
                        </a:lnTo>
                        <a:cubicBezTo>
                          <a:pt x="7096" y="4888"/>
                          <a:pt x="8811" y="3340"/>
                          <a:pt x="9418" y="2066"/>
                        </a:cubicBezTo>
                        <a:cubicBezTo>
                          <a:pt x="9949" y="929"/>
                          <a:pt x="9314" y="0"/>
                          <a:pt x="8528" y="0"/>
                        </a:cubicBezTo>
                        <a:close/>
                      </a:path>
                    </a:pathLst>
                  </a:custGeom>
                  <a:solidFill>
                    <a:srgbClr val="FFE0D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" name="Google Shape;2738;p75">
                    <a:extLst>
                      <a:ext uri="{FF2B5EF4-FFF2-40B4-BE49-F238E27FC236}">
                        <a16:creationId xmlns:a16="http://schemas.microsoft.com/office/drawing/2014/main" id="{472E1DE8-9988-DBB1-EDC7-B038456B98B0}"/>
                      </a:ext>
                    </a:extLst>
                  </p:cNvPr>
                  <p:cNvSpPr/>
                  <p:nvPr/>
                </p:nvSpPr>
                <p:spPr>
                  <a:xfrm flipH="1">
                    <a:off x="3571519" y="2559424"/>
                    <a:ext cx="101587" cy="9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4" h="2815" extrusionOk="0">
                        <a:moveTo>
                          <a:pt x="1504" y="1"/>
                        </a:moveTo>
                        <a:cubicBezTo>
                          <a:pt x="1302" y="1"/>
                          <a:pt x="1098" y="68"/>
                          <a:pt x="930" y="205"/>
                        </a:cubicBezTo>
                        <a:lnTo>
                          <a:pt x="430" y="622"/>
                        </a:lnTo>
                        <a:cubicBezTo>
                          <a:pt x="49" y="931"/>
                          <a:pt x="1" y="1503"/>
                          <a:pt x="310" y="1872"/>
                        </a:cubicBezTo>
                        <a:lnTo>
                          <a:pt x="834" y="2503"/>
                        </a:lnTo>
                        <a:cubicBezTo>
                          <a:pt x="1007" y="2708"/>
                          <a:pt x="1257" y="2814"/>
                          <a:pt x="1510" y="2814"/>
                        </a:cubicBezTo>
                        <a:cubicBezTo>
                          <a:pt x="1712" y="2814"/>
                          <a:pt x="1916" y="2747"/>
                          <a:pt x="2084" y="2610"/>
                        </a:cubicBezTo>
                        <a:lnTo>
                          <a:pt x="2585" y="2193"/>
                        </a:lnTo>
                        <a:cubicBezTo>
                          <a:pt x="2966" y="1884"/>
                          <a:pt x="3013" y="1324"/>
                          <a:pt x="2704" y="943"/>
                        </a:cubicBezTo>
                        <a:lnTo>
                          <a:pt x="2180" y="312"/>
                        </a:lnTo>
                        <a:cubicBezTo>
                          <a:pt x="2007" y="106"/>
                          <a:pt x="1757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" name="Google Shape;2739;p75">
                    <a:extLst>
                      <a:ext uri="{FF2B5EF4-FFF2-40B4-BE49-F238E27FC236}">
                        <a16:creationId xmlns:a16="http://schemas.microsoft.com/office/drawing/2014/main" id="{4533686A-CEB1-F4CB-C653-ED915503D25B}"/>
                      </a:ext>
                    </a:extLst>
                  </p:cNvPr>
                  <p:cNvSpPr/>
                  <p:nvPr/>
                </p:nvSpPr>
                <p:spPr>
                  <a:xfrm flipH="1">
                    <a:off x="3279802" y="2481734"/>
                    <a:ext cx="266876" cy="29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18" h="8722" extrusionOk="0">
                        <a:moveTo>
                          <a:pt x="1492" y="1"/>
                        </a:moveTo>
                        <a:cubicBezTo>
                          <a:pt x="1294" y="1"/>
                          <a:pt x="1095" y="65"/>
                          <a:pt x="929" y="200"/>
                        </a:cubicBezTo>
                        <a:lnTo>
                          <a:pt x="429" y="629"/>
                        </a:lnTo>
                        <a:cubicBezTo>
                          <a:pt x="48" y="938"/>
                          <a:pt x="0" y="1498"/>
                          <a:pt x="310" y="1879"/>
                        </a:cubicBezTo>
                        <a:lnTo>
                          <a:pt x="5739" y="8403"/>
                        </a:lnTo>
                        <a:cubicBezTo>
                          <a:pt x="5914" y="8612"/>
                          <a:pt x="6173" y="8722"/>
                          <a:pt x="6432" y="8722"/>
                        </a:cubicBezTo>
                        <a:cubicBezTo>
                          <a:pt x="6630" y="8722"/>
                          <a:pt x="6829" y="8657"/>
                          <a:pt x="6989" y="8522"/>
                        </a:cubicBezTo>
                        <a:lnTo>
                          <a:pt x="7501" y="8094"/>
                        </a:lnTo>
                        <a:cubicBezTo>
                          <a:pt x="7870" y="7784"/>
                          <a:pt x="7918" y="7225"/>
                          <a:pt x="7608" y="6844"/>
                        </a:cubicBezTo>
                        <a:lnTo>
                          <a:pt x="2179" y="319"/>
                        </a:lnTo>
                        <a:cubicBezTo>
                          <a:pt x="2004" y="110"/>
                          <a:pt x="1749" y="1"/>
                          <a:pt x="149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" name="Google Shape;2740;p75">
                    <a:extLst>
                      <a:ext uri="{FF2B5EF4-FFF2-40B4-BE49-F238E27FC236}">
                        <a16:creationId xmlns:a16="http://schemas.microsoft.com/office/drawing/2014/main" id="{D0B188CD-2A8F-5BC2-08E8-F9FA52197910}"/>
                      </a:ext>
                    </a:extLst>
                  </p:cNvPr>
                  <p:cNvSpPr/>
                  <p:nvPr/>
                </p:nvSpPr>
                <p:spPr>
                  <a:xfrm flipH="1">
                    <a:off x="3490458" y="2662561"/>
                    <a:ext cx="101958" cy="948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5" h="2813" extrusionOk="0">
                        <a:moveTo>
                          <a:pt x="1506" y="1"/>
                        </a:moveTo>
                        <a:cubicBezTo>
                          <a:pt x="1305" y="1"/>
                          <a:pt x="1104" y="68"/>
                          <a:pt x="941" y="205"/>
                        </a:cubicBezTo>
                        <a:lnTo>
                          <a:pt x="429" y="621"/>
                        </a:lnTo>
                        <a:cubicBezTo>
                          <a:pt x="60" y="931"/>
                          <a:pt x="0" y="1491"/>
                          <a:pt x="322" y="1872"/>
                        </a:cubicBezTo>
                        <a:lnTo>
                          <a:pt x="833" y="2491"/>
                        </a:lnTo>
                        <a:cubicBezTo>
                          <a:pt x="1014" y="2704"/>
                          <a:pt x="1268" y="2813"/>
                          <a:pt x="1523" y="2813"/>
                        </a:cubicBezTo>
                        <a:cubicBezTo>
                          <a:pt x="1722" y="2813"/>
                          <a:pt x="1921" y="2746"/>
                          <a:pt x="2084" y="2610"/>
                        </a:cubicBezTo>
                        <a:lnTo>
                          <a:pt x="2596" y="2193"/>
                        </a:lnTo>
                        <a:cubicBezTo>
                          <a:pt x="2965" y="1883"/>
                          <a:pt x="3024" y="1312"/>
                          <a:pt x="2703" y="943"/>
                        </a:cubicBezTo>
                        <a:lnTo>
                          <a:pt x="2191" y="312"/>
                        </a:lnTo>
                        <a:cubicBezTo>
                          <a:pt x="2012" y="106"/>
                          <a:pt x="1759" y="1"/>
                          <a:pt x="150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" name="Google Shape;2741;p75">
                    <a:extLst>
                      <a:ext uri="{FF2B5EF4-FFF2-40B4-BE49-F238E27FC236}">
                        <a16:creationId xmlns:a16="http://schemas.microsoft.com/office/drawing/2014/main" id="{77203FA3-D8C8-E26C-D277-D95CB63E3ABB}"/>
                      </a:ext>
                    </a:extLst>
                  </p:cNvPr>
                  <p:cNvSpPr/>
                  <p:nvPr/>
                </p:nvSpPr>
                <p:spPr>
                  <a:xfrm flipH="1">
                    <a:off x="3415431" y="2750834"/>
                    <a:ext cx="101553" cy="9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3" h="2815" extrusionOk="0">
                        <a:moveTo>
                          <a:pt x="1506" y="1"/>
                        </a:moveTo>
                        <a:cubicBezTo>
                          <a:pt x="1306" y="1"/>
                          <a:pt x="1105" y="68"/>
                          <a:pt x="941" y="205"/>
                        </a:cubicBezTo>
                        <a:lnTo>
                          <a:pt x="429" y="622"/>
                        </a:lnTo>
                        <a:cubicBezTo>
                          <a:pt x="60" y="931"/>
                          <a:pt x="0" y="1503"/>
                          <a:pt x="322" y="1872"/>
                        </a:cubicBezTo>
                        <a:lnTo>
                          <a:pt x="834" y="2503"/>
                        </a:lnTo>
                        <a:cubicBezTo>
                          <a:pt x="1013" y="2709"/>
                          <a:pt x="1266" y="2814"/>
                          <a:pt x="1518" y="2814"/>
                        </a:cubicBezTo>
                        <a:cubicBezTo>
                          <a:pt x="1719" y="2814"/>
                          <a:pt x="1920" y="2747"/>
                          <a:pt x="2084" y="2610"/>
                        </a:cubicBezTo>
                        <a:lnTo>
                          <a:pt x="2596" y="2193"/>
                        </a:lnTo>
                        <a:cubicBezTo>
                          <a:pt x="2965" y="1884"/>
                          <a:pt x="3013" y="1324"/>
                          <a:pt x="2703" y="943"/>
                        </a:cubicBezTo>
                        <a:lnTo>
                          <a:pt x="2179" y="312"/>
                        </a:lnTo>
                        <a:cubicBezTo>
                          <a:pt x="2007" y="107"/>
                          <a:pt x="1757" y="1"/>
                          <a:pt x="150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" name="Google Shape;2742;p75">
                    <a:extLst>
                      <a:ext uri="{FF2B5EF4-FFF2-40B4-BE49-F238E27FC236}">
                        <a16:creationId xmlns:a16="http://schemas.microsoft.com/office/drawing/2014/main" id="{53462FA5-27F5-AE09-BA12-27D4E234F18D}"/>
                      </a:ext>
                    </a:extLst>
                  </p:cNvPr>
                  <p:cNvSpPr/>
                  <p:nvPr/>
                </p:nvSpPr>
                <p:spPr>
                  <a:xfrm flipH="1">
                    <a:off x="3665050" y="2629092"/>
                    <a:ext cx="101553" cy="949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3" h="2818" extrusionOk="0">
                        <a:moveTo>
                          <a:pt x="1500" y="0"/>
                        </a:moveTo>
                        <a:cubicBezTo>
                          <a:pt x="1299" y="0"/>
                          <a:pt x="1097" y="68"/>
                          <a:pt x="929" y="210"/>
                        </a:cubicBezTo>
                        <a:lnTo>
                          <a:pt x="429" y="626"/>
                        </a:lnTo>
                        <a:cubicBezTo>
                          <a:pt x="48" y="936"/>
                          <a:pt x="1" y="1495"/>
                          <a:pt x="310" y="1876"/>
                        </a:cubicBezTo>
                        <a:lnTo>
                          <a:pt x="834" y="2496"/>
                        </a:lnTo>
                        <a:cubicBezTo>
                          <a:pt x="1008" y="2709"/>
                          <a:pt x="1259" y="2818"/>
                          <a:pt x="1514" y="2818"/>
                        </a:cubicBezTo>
                        <a:cubicBezTo>
                          <a:pt x="1715" y="2818"/>
                          <a:pt x="1917" y="2751"/>
                          <a:pt x="2084" y="2615"/>
                        </a:cubicBezTo>
                        <a:lnTo>
                          <a:pt x="2584" y="2198"/>
                        </a:lnTo>
                        <a:cubicBezTo>
                          <a:pt x="2965" y="1876"/>
                          <a:pt x="3013" y="1317"/>
                          <a:pt x="2703" y="948"/>
                        </a:cubicBezTo>
                        <a:lnTo>
                          <a:pt x="2180" y="317"/>
                        </a:lnTo>
                        <a:cubicBezTo>
                          <a:pt x="2006" y="110"/>
                          <a:pt x="175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2743;p75">
                    <a:extLst>
                      <a:ext uri="{FF2B5EF4-FFF2-40B4-BE49-F238E27FC236}">
                        <a16:creationId xmlns:a16="http://schemas.microsoft.com/office/drawing/2014/main" id="{B8E4C6FA-4363-5297-A7AC-7CBCE3F118EC}"/>
                      </a:ext>
                    </a:extLst>
                  </p:cNvPr>
                  <p:cNvSpPr/>
                  <p:nvPr/>
                </p:nvSpPr>
                <p:spPr>
                  <a:xfrm flipH="1">
                    <a:off x="3583585" y="2730814"/>
                    <a:ext cx="101553" cy="95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3" h="2821" extrusionOk="0">
                        <a:moveTo>
                          <a:pt x="1501" y="1"/>
                        </a:moveTo>
                        <a:cubicBezTo>
                          <a:pt x="1303" y="1"/>
                          <a:pt x="1104" y="68"/>
                          <a:pt x="941" y="204"/>
                        </a:cubicBezTo>
                        <a:lnTo>
                          <a:pt x="429" y="632"/>
                        </a:lnTo>
                        <a:cubicBezTo>
                          <a:pt x="60" y="942"/>
                          <a:pt x="1" y="1502"/>
                          <a:pt x="310" y="1871"/>
                        </a:cubicBezTo>
                        <a:lnTo>
                          <a:pt x="834" y="2502"/>
                        </a:lnTo>
                        <a:cubicBezTo>
                          <a:pt x="1009" y="2710"/>
                          <a:pt x="1268" y="2820"/>
                          <a:pt x="1527" y="2820"/>
                        </a:cubicBezTo>
                        <a:cubicBezTo>
                          <a:pt x="1725" y="2820"/>
                          <a:pt x="1924" y="2755"/>
                          <a:pt x="2084" y="2621"/>
                        </a:cubicBezTo>
                        <a:lnTo>
                          <a:pt x="2596" y="2192"/>
                        </a:lnTo>
                        <a:cubicBezTo>
                          <a:pt x="2965" y="1883"/>
                          <a:pt x="3013" y="1323"/>
                          <a:pt x="2703" y="954"/>
                        </a:cubicBezTo>
                        <a:lnTo>
                          <a:pt x="2180" y="323"/>
                        </a:lnTo>
                        <a:cubicBezTo>
                          <a:pt x="2006" y="109"/>
                          <a:pt x="1754" y="1"/>
                          <a:pt x="150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2744;p75">
                    <a:extLst>
                      <a:ext uri="{FF2B5EF4-FFF2-40B4-BE49-F238E27FC236}">
                        <a16:creationId xmlns:a16="http://schemas.microsoft.com/office/drawing/2014/main" id="{A1C9D247-DC82-8F38-0261-B1C89208650B}"/>
                      </a:ext>
                    </a:extLst>
                  </p:cNvPr>
                  <p:cNvSpPr/>
                  <p:nvPr/>
                </p:nvSpPr>
                <p:spPr>
                  <a:xfrm flipH="1">
                    <a:off x="3499289" y="2828322"/>
                    <a:ext cx="101553" cy="95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3" h="2821" extrusionOk="0">
                        <a:moveTo>
                          <a:pt x="1499" y="1"/>
                        </a:moveTo>
                        <a:cubicBezTo>
                          <a:pt x="1298" y="1"/>
                          <a:pt x="1096" y="68"/>
                          <a:pt x="929" y="204"/>
                        </a:cubicBezTo>
                        <a:lnTo>
                          <a:pt x="429" y="633"/>
                        </a:lnTo>
                        <a:cubicBezTo>
                          <a:pt x="48" y="942"/>
                          <a:pt x="0" y="1502"/>
                          <a:pt x="310" y="1871"/>
                        </a:cubicBezTo>
                        <a:lnTo>
                          <a:pt x="833" y="2502"/>
                        </a:lnTo>
                        <a:cubicBezTo>
                          <a:pt x="1008" y="2711"/>
                          <a:pt x="1263" y="2820"/>
                          <a:pt x="1521" y="2820"/>
                        </a:cubicBezTo>
                        <a:cubicBezTo>
                          <a:pt x="1719" y="2820"/>
                          <a:pt x="1918" y="2755"/>
                          <a:pt x="2084" y="2621"/>
                        </a:cubicBezTo>
                        <a:lnTo>
                          <a:pt x="2584" y="2192"/>
                        </a:lnTo>
                        <a:cubicBezTo>
                          <a:pt x="2965" y="1883"/>
                          <a:pt x="3012" y="1323"/>
                          <a:pt x="2703" y="942"/>
                        </a:cubicBezTo>
                        <a:lnTo>
                          <a:pt x="2179" y="323"/>
                        </a:lnTo>
                        <a:cubicBezTo>
                          <a:pt x="2005" y="110"/>
                          <a:pt x="1754" y="1"/>
                          <a:pt x="149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2745;p75">
                    <a:extLst>
                      <a:ext uri="{FF2B5EF4-FFF2-40B4-BE49-F238E27FC236}">
                        <a16:creationId xmlns:a16="http://schemas.microsoft.com/office/drawing/2014/main" id="{6F6022F2-0A1D-E22F-A413-2DE89103262F}"/>
                      </a:ext>
                    </a:extLst>
                  </p:cNvPr>
                  <p:cNvSpPr/>
                  <p:nvPr/>
                </p:nvSpPr>
                <p:spPr>
                  <a:xfrm flipH="1">
                    <a:off x="3756121" y="2698457"/>
                    <a:ext cx="101553" cy="950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3" h="2820" extrusionOk="0">
                        <a:moveTo>
                          <a:pt x="1491" y="0"/>
                        </a:moveTo>
                        <a:cubicBezTo>
                          <a:pt x="1294" y="0"/>
                          <a:pt x="1094" y="65"/>
                          <a:pt x="929" y="199"/>
                        </a:cubicBezTo>
                        <a:lnTo>
                          <a:pt x="429" y="628"/>
                        </a:lnTo>
                        <a:cubicBezTo>
                          <a:pt x="48" y="938"/>
                          <a:pt x="0" y="1497"/>
                          <a:pt x="310" y="1878"/>
                        </a:cubicBezTo>
                        <a:lnTo>
                          <a:pt x="833" y="2497"/>
                        </a:lnTo>
                        <a:cubicBezTo>
                          <a:pt x="1007" y="2711"/>
                          <a:pt x="1259" y="2820"/>
                          <a:pt x="1512" y="2820"/>
                        </a:cubicBezTo>
                        <a:cubicBezTo>
                          <a:pt x="1710" y="2820"/>
                          <a:pt x="1909" y="2752"/>
                          <a:pt x="2072" y="2616"/>
                        </a:cubicBezTo>
                        <a:lnTo>
                          <a:pt x="2584" y="2188"/>
                        </a:lnTo>
                        <a:cubicBezTo>
                          <a:pt x="2953" y="1878"/>
                          <a:pt x="3012" y="1319"/>
                          <a:pt x="2703" y="949"/>
                        </a:cubicBezTo>
                        <a:lnTo>
                          <a:pt x="2179" y="318"/>
                        </a:lnTo>
                        <a:cubicBezTo>
                          <a:pt x="2004" y="110"/>
                          <a:pt x="1749" y="0"/>
                          <a:pt x="1491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2746;p75">
                    <a:extLst>
                      <a:ext uri="{FF2B5EF4-FFF2-40B4-BE49-F238E27FC236}">
                        <a16:creationId xmlns:a16="http://schemas.microsoft.com/office/drawing/2014/main" id="{EA2F3ED9-4727-9EDA-98C8-9EA835787853}"/>
                      </a:ext>
                    </a:extLst>
                  </p:cNvPr>
                  <p:cNvSpPr/>
                  <p:nvPr/>
                </p:nvSpPr>
                <p:spPr>
                  <a:xfrm flipH="1">
                    <a:off x="3681903" y="2798224"/>
                    <a:ext cx="101553" cy="95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3" h="2821" extrusionOk="0">
                        <a:moveTo>
                          <a:pt x="1499" y="1"/>
                        </a:moveTo>
                        <a:cubicBezTo>
                          <a:pt x="1299" y="1"/>
                          <a:pt x="1097" y="68"/>
                          <a:pt x="929" y="204"/>
                        </a:cubicBezTo>
                        <a:lnTo>
                          <a:pt x="429" y="633"/>
                        </a:lnTo>
                        <a:cubicBezTo>
                          <a:pt x="48" y="942"/>
                          <a:pt x="1" y="1502"/>
                          <a:pt x="310" y="1871"/>
                        </a:cubicBezTo>
                        <a:lnTo>
                          <a:pt x="834" y="2502"/>
                        </a:lnTo>
                        <a:cubicBezTo>
                          <a:pt x="1009" y="2711"/>
                          <a:pt x="1264" y="2820"/>
                          <a:pt x="1522" y="2820"/>
                        </a:cubicBezTo>
                        <a:cubicBezTo>
                          <a:pt x="1719" y="2820"/>
                          <a:pt x="1919" y="2756"/>
                          <a:pt x="2084" y="2621"/>
                        </a:cubicBezTo>
                        <a:lnTo>
                          <a:pt x="2584" y="2192"/>
                        </a:lnTo>
                        <a:cubicBezTo>
                          <a:pt x="2965" y="1883"/>
                          <a:pt x="3013" y="1323"/>
                          <a:pt x="2703" y="942"/>
                        </a:cubicBezTo>
                        <a:lnTo>
                          <a:pt x="2180" y="323"/>
                        </a:lnTo>
                        <a:cubicBezTo>
                          <a:pt x="2006" y="110"/>
                          <a:pt x="1754" y="1"/>
                          <a:pt x="149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2747;p75">
                    <a:extLst>
                      <a:ext uri="{FF2B5EF4-FFF2-40B4-BE49-F238E27FC236}">
                        <a16:creationId xmlns:a16="http://schemas.microsoft.com/office/drawing/2014/main" id="{B28ADB36-4F23-BD96-99F2-CF7BC283F58C}"/>
                      </a:ext>
                    </a:extLst>
                  </p:cNvPr>
                  <p:cNvSpPr/>
                  <p:nvPr/>
                </p:nvSpPr>
                <p:spPr>
                  <a:xfrm flipH="1">
                    <a:off x="3602831" y="2888924"/>
                    <a:ext cx="101553" cy="95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3" h="2821" extrusionOk="0">
                        <a:moveTo>
                          <a:pt x="1502" y="1"/>
                        </a:moveTo>
                        <a:cubicBezTo>
                          <a:pt x="1302" y="1"/>
                          <a:pt x="1103" y="68"/>
                          <a:pt x="941" y="204"/>
                        </a:cubicBezTo>
                        <a:lnTo>
                          <a:pt x="429" y="632"/>
                        </a:lnTo>
                        <a:cubicBezTo>
                          <a:pt x="60" y="942"/>
                          <a:pt x="0" y="1502"/>
                          <a:pt x="322" y="1871"/>
                        </a:cubicBezTo>
                        <a:lnTo>
                          <a:pt x="834" y="2502"/>
                        </a:lnTo>
                        <a:cubicBezTo>
                          <a:pt x="1015" y="2710"/>
                          <a:pt x="1273" y="2820"/>
                          <a:pt x="1530" y="2820"/>
                        </a:cubicBezTo>
                        <a:cubicBezTo>
                          <a:pt x="1727" y="2820"/>
                          <a:pt x="1923" y="2755"/>
                          <a:pt x="2084" y="2621"/>
                        </a:cubicBezTo>
                        <a:lnTo>
                          <a:pt x="2596" y="2192"/>
                        </a:lnTo>
                        <a:cubicBezTo>
                          <a:pt x="2965" y="1883"/>
                          <a:pt x="3012" y="1323"/>
                          <a:pt x="2703" y="954"/>
                        </a:cubicBezTo>
                        <a:lnTo>
                          <a:pt x="2191" y="323"/>
                        </a:lnTo>
                        <a:cubicBezTo>
                          <a:pt x="2011" y="109"/>
                          <a:pt x="1756" y="1"/>
                          <a:pt x="150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2748;p75">
                    <a:extLst>
                      <a:ext uri="{FF2B5EF4-FFF2-40B4-BE49-F238E27FC236}">
                        <a16:creationId xmlns:a16="http://schemas.microsoft.com/office/drawing/2014/main" id="{0676A529-B31D-B630-8DF1-437D47F349C6}"/>
                      </a:ext>
                    </a:extLst>
                  </p:cNvPr>
                  <p:cNvSpPr/>
                  <p:nvPr/>
                </p:nvSpPr>
                <p:spPr>
                  <a:xfrm flipH="1">
                    <a:off x="3845204" y="2772540"/>
                    <a:ext cx="101587" cy="95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4" h="2821" extrusionOk="0">
                        <a:moveTo>
                          <a:pt x="1494" y="1"/>
                        </a:moveTo>
                        <a:cubicBezTo>
                          <a:pt x="1293" y="1"/>
                          <a:pt x="1092" y="68"/>
                          <a:pt x="930" y="204"/>
                        </a:cubicBezTo>
                        <a:lnTo>
                          <a:pt x="418" y="633"/>
                        </a:lnTo>
                        <a:cubicBezTo>
                          <a:pt x="48" y="942"/>
                          <a:pt x="1" y="1502"/>
                          <a:pt x="310" y="1871"/>
                        </a:cubicBezTo>
                        <a:lnTo>
                          <a:pt x="834" y="2502"/>
                        </a:lnTo>
                        <a:cubicBezTo>
                          <a:pt x="1009" y="2711"/>
                          <a:pt x="1264" y="2820"/>
                          <a:pt x="1520" y="2820"/>
                        </a:cubicBezTo>
                        <a:cubicBezTo>
                          <a:pt x="1716" y="2820"/>
                          <a:pt x="1912" y="2756"/>
                          <a:pt x="2073" y="2621"/>
                        </a:cubicBezTo>
                        <a:lnTo>
                          <a:pt x="2584" y="2192"/>
                        </a:lnTo>
                        <a:cubicBezTo>
                          <a:pt x="2954" y="1883"/>
                          <a:pt x="3013" y="1323"/>
                          <a:pt x="2704" y="942"/>
                        </a:cubicBezTo>
                        <a:lnTo>
                          <a:pt x="2180" y="323"/>
                        </a:lnTo>
                        <a:cubicBezTo>
                          <a:pt x="2006" y="110"/>
                          <a:pt x="1751" y="1"/>
                          <a:pt x="149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" name="Google Shape;2749;p75">
                    <a:extLst>
                      <a:ext uri="{FF2B5EF4-FFF2-40B4-BE49-F238E27FC236}">
                        <a16:creationId xmlns:a16="http://schemas.microsoft.com/office/drawing/2014/main" id="{CEF1A14E-C3C2-7360-34C9-31A619C633CF}"/>
                      </a:ext>
                    </a:extLst>
                  </p:cNvPr>
                  <p:cNvSpPr/>
                  <p:nvPr/>
                </p:nvSpPr>
                <p:spPr>
                  <a:xfrm flipH="1">
                    <a:off x="3767379" y="2863241"/>
                    <a:ext cx="101553" cy="95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3" h="2821" extrusionOk="0">
                        <a:moveTo>
                          <a:pt x="1501" y="1"/>
                        </a:moveTo>
                        <a:cubicBezTo>
                          <a:pt x="1303" y="1"/>
                          <a:pt x="1104" y="68"/>
                          <a:pt x="941" y="204"/>
                        </a:cubicBezTo>
                        <a:lnTo>
                          <a:pt x="429" y="632"/>
                        </a:lnTo>
                        <a:cubicBezTo>
                          <a:pt x="48" y="942"/>
                          <a:pt x="1" y="1502"/>
                          <a:pt x="310" y="1871"/>
                        </a:cubicBezTo>
                        <a:lnTo>
                          <a:pt x="834" y="2502"/>
                        </a:lnTo>
                        <a:cubicBezTo>
                          <a:pt x="1009" y="2710"/>
                          <a:pt x="1264" y="2820"/>
                          <a:pt x="1521" y="2820"/>
                        </a:cubicBezTo>
                        <a:cubicBezTo>
                          <a:pt x="1719" y="2820"/>
                          <a:pt x="1919" y="2755"/>
                          <a:pt x="2084" y="2621"/>
                        </a:cubicBezTo>
                        <a:lnTo>
                          <a:pt x="2584" y="2192"/>
                        </a:lnTo>
                        <a:cubicBezTo>
                          <a:pt x="2965" y="1883"/>
                          <a:pt x="3013" y="1323"/>
                          <a:pt x="2703" y="954"/>
                        </a:cubicBezTo>
                        <a:lnTo>
                          <a:pt x="2179" y="323"/>
                        </a:lnTo>
                        <a:cubicBezTo>
                          <a:pt x="2006" y="109"/>
                          <a:pt x="1754" y="1"/>
                          <a:pt x="150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2750;p75">
                    <a:extLst>
                      <a:ext uri="{FF2B5EF4-FFF2-40B4-BE49-F238E27FC236}">
                        <a16:creationId xmlns:a16="http://schemas.microsoft.com/office/drawing/2014/main" id="{9419E1AF-1345-7BC5-8007-A3C1DCCCDCAD}"/>
                      </a:ext>
                    </a:extLst>
                  </p:cNvPr>
                  <p:cNvSpPr/>
                  <p:nvPr/>
                </p:nvSpPr>
                <p:spPr>
                  <a:xfrm flipH="1">
                    <a:off x="3699935" y="2957682"/>
                    <a:ext cx="101587" cy="950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4" h="2820" extrusionOk="0">
                        <a:moveTo>
                          <a:pt x="1484" y="0"/>
                        </a:moveTo>
                        <a:cubicBezTo>
                          <a:pt x="1286" y="0"/>
                          <a:pt x="1090" y="65"/>
                          <a:pt x="930" y="200"/>
                        </a:cubicBezTo>
                        <a:lnTo>
                          <a:pt x="418" y="628"/>
                        </a:lnTo>
                        <a:cubicBezTo>
                          <a:pt x="49" y="938"/>
                          <a:pt x="1" y="1498"/>
                          <a:pt x="310" y="1867"/>
                        </a:cubicBezTo>
                        <a:lnTo>
                          <a:pt x="834" y="2498"/>
                        </a:lnTo>
                        <a:cubicBezTo>
                          <a:pt x="1008" y="2711"/>
                          <a:pt x="1260" y="2820"/>
                          <a:pt x="1513" y="2820"/>
                        </a:cubicBezTo>
                        <a:cubicBezTo>
                          <a:pt x="1711" y="2820"/>
                          <a:pt x="1910" y="2753"/>
                          <a:pt x="2073" y="2617"/>
                        </a:cubicBezTo>
                        <a:lnTo>
                          <a:pt x="2585" y="2188"/>
                        </a:lnTo>
                        <a:cubicBezTo>
                          <a:pt x="2954" y="1879"/>
                          <a:pt x="3013" y="1319"/>
                          <a:pt x="2692" y="950"/>
                        </a:cubicBezTo>
                        <a:lnTo>
                          <a:pt x="2180" y="319"/>
                        </a:lnTo>
                        <a:cubicBezTo>
                          <a:pt x="1998" y="110"/>
                          <a:pt x="1740" y="0"/>
                          <a:pt x="148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2751;p75">
                    <a:extLst>
                      <a:ext uri="{FF2B5EF4-FFF2-40B4-BE49-F238E27FC236}">
                        <a16:creationId xmlns:a16="http://schemas.microsoft.com/office/drawing/2014/main" id="{AE2DC584-2F89-B463-D3BC-BE1845B81132}"/>
                      </a:ext>
                    </a:extLst>
                  </p:cNvPr>
                  <p:cNvSpPr/>
                  <p:nvPr/>
                </p:nvSpPr>
                <p:spPr>
                  <a:xfrm flipH="1">
                    <a:off x="2638497" y="3024182"/>
                    <a:ext cx="912192" cy="5392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4" h="15998" extrusionOk="0">
                        <a:moveTo>
                          <a:pt x="6430" y="1"/>
                        </a:moveTo>
                        <a:cubicBezTo>
                          <a:pt x="6430" y="1"/>
                          <a:pt x="2929" y="596"/>
                          <a:pt x="1084" y="2501"/>
                        </a:cubicBezTo>
                        <a:cubicBezTo>
                          <a:pt x="643" y="2965"/>
                          <a:pt x="286" y="3370"/>
                          <a:pt x="0" y="3727"/>
                        </a:cubicBezTo>
                        <a:cubicBezTo>
                          <a:pt x="2179" y="7299"/>
                          <a:pt x="6799" y="13657"/>
                          <a:pt x="12895" y="15419"/>
                        </a:cubicBezTo>
                        <a:cubicBezTo>
                          <a:pt x="14303" y="15827"/>
                          <a:pt x="15632" y="15998"/>
                          <a:pt x="16871" y="15998"/>
                        </a:cubicBezTo>
                        <a:cubicBezTo>
                          <a:pt x="22576" y="15998"/>
                          <a:pt x="26359" y="12379"/>
                          <a:pt x="27063" y="11645"/>
                        </a:cubicBezTo>
                        <a:cubicBezTo>
                          <a:pt x="23979" y="11645"/>
                          <a:pt x="19908" y="11252"/>
                          <a:pt x="16359" y="9633"/>
                        </a:cubicBezTo>
                        <a:cubicBezTo>
                          <a:pt x="9561" y="6525"/>
                          <a:pt x="6430" y="1"/>
                          <a:pt x="643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2752;p75">
                    <a:extLst>
                      <a:ext uri="{FF2B5EF4-FFF2-40B4-BE49-F238E27FC236}">
                        <a16:creationId xmlns:a16="http://schemas.microsoft.com/office/drawing/2014/main" id="{E80D4D0A-E322-824D-1EAE-2F34934E22FF}"/>
                      </a:ext>
                    </a:extLst>
                  </p:cNvPr>
                  <p:cNvSpPr/>
                  <p:nvPr/>
                </p:nvSpPr>
                <p:spPr>
                  <a:xfrm flipH="1">
                    <a:off x="2475163" y="3149800"/>
                    <a:ext cx="1112838" cy="7183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17" h="21313" extrusionOk="0">
                        <a:moveTo>
                          <a:pt x="1107" y="0"/>
                        </a:moveTo>
                        <a:cubicBezTo>
                          <a:pt x="202" y="1132"/>
                          <a:pt x="0" y="1727"/>
                          <a:pt x="0" y="1727"/>
                        </a:cubicBezTo>
                        <a:cubicBezTo>
                          <a:pt x="0" y="1727"/>
                          <a:pt x="5072" y="10609"/>
                          <a:pt x="12228" y="15098"/>
                        </a:cubicBezTo>
                        <a:cubicBezTo>
                          <a:pt x="19371" y="19574"/>
                          <a:pt x="31706" y="21313"/>
                          <a:pt x="31706" y="21313"/>
                        </a:cubicBezTo>
                        <a:lnTo>
                          <a:pt x="33016" y="7597"/>
                        </a:lnTo>
                        <a:lnTo>
                          <a:pt x="33016" y="7597"/>
                        </a:lnTo>
                        <a:cubicBezTo>
                          <a:pt x="33016" y="7597"/>
                          <a:pt x="31016" y="7918"/>
                          <a:pt x="28170" y="7918"/>
                        </a:cubicBezTo>
                        <a:cubicBezTo>
                          <a:pt x="27466" y="8652"/>
                          <a:pt x="23683" y="12271"/>
                          <a:pt x="17978" y="12271"/>
                        </a:cubicBezTo>
                        <a:cubicBezTo>
                          <a:pt x="16739" y="12271"/>
                          <a:pt x="15410" y="12100"/>
                          <a:pt x="14002" y="11692"/>
                        </a:cubicBezTo>
                        <a:cubicBezTo>
                          <a:pt x="7906" y="9930"/>
                          <a:pt x="3286" y="3572"/>
                          <a:pt x="11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2753;p75">
                    <a:extLst>
                      <a:ext uri="{FF2B5EF4-FFF2-40B4-BE49-F238E27FC236}">
                        <a16:creationId xmlns:a16="http://schemas.microsoft.com/office/drawing/2014/main" id="{BAE8EB70-E934-1860-CFF1-C86EC15EF9A0}"/>
                      </a:ext>
                    </a:extLst>
                  </p:cNvPr>
                  <p:cNvSpPr/>
                  <p:nvPr/>
                </p:nvSpPr>
                <p:spPr>
                  <a:xfrm flipH="1">
                    <a:off x="2300199" y="3362479"/>
                    <a:ext cx="294211" cy="833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29" h="24742" extrusionOk="0">
                        <a:moveTo>
                          <a:pt x="8050" y="1"/>
                        </a:moveTo>
                        <a:cubicBezTo>
                          <a:pt x="8050" y="1"/>
                          <a:pt x="8038" y="96"/>
                          <a:pt x="7180" y="382"/>
                        </a:cubicBezTo>
                        <a:cubicBezTo>
                          <a:pt x="6799" y="513"/>
                          <a:pt x="6025" y="703"/>
                          <a:pt x="5287" y="882"/>
                        </a:cubicBezTo>
                        <a:cubicBezTo>
                          <a:pt x="4347" y="4216"/>
                          <a:pt x="1811" y="13360"/>
                          <a:pt x="560" y="20170"/>
                        </a:cubicBezTo>
                        <a:cubicBezTo>
                          <a:pt x="358" y="21253"/>
                          <a:pt x="168" y="22301"/>
                          <a:pt x="1" y="23313"/>
                        </a:cubicBezTo>
                        <a:cubicBezTo>
                          <a:pt x="1061" y="23885"/>
                          <a:pt x="2323" y="24373"/>
                          <a:pt x="3823" y="24742"/>
                        </a:cubicBezTo>
                        <a:cubicBezTo>
                          <a:pt x="4192" y="22146"/>
                          <a:pt x="4597" y="19360"/>
                          <a:pt x="5002" y="16693"/>
                        </a:cubicBezTo>
                        <a:cubicBezTo>
                          <a:pt x="6061" y="9692"/>
                          <a:pt x="7954" y="2799"/>
                          <a:pt x="8728" y="132"/>
                        </a:cubicBezTo>
                        <a:lnTo>
                          <a:pt x="8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2754;p75">
                    <a:extLst>
                      <a:ext uri="{FF2B5EF4-FFF2-40B4-BE49-F238E27FC236}">
                        <a16:creationId xmlns:a16="http://schemas.microsoft.com/office/drawing/2014/main" id="{8F45DE7A-C7FD-0F13-6DE5-D2FFDAEFD912}"/>
                      </a:ext>
                    </a:extLst>
                  </p:cNvPr>
                  <p:cNvSpPr/>
                  <p:nvPr/>
                </p:nvSpPr>
                <p:spPr>
                  <a:xfrm flipH="1">
                    <a:off x="2416178" y="3392173"/>
                    <a:ext cx="242440" cy="7561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93" h="22433" extrusionOk="0">
                        <a:moveTo>
                          <a:pt x="7192" y="1"/>
                        </a:moveTo>
                        <a:lnTo>
                          <a:pt x="7192" y="1"/>
                        </a:lnTo>
                        <a:cubicBezTo>
                          <a:pt x="6299" y="215"/>
                          <a:pt x="5442" y="406"/>
                          <a:pt x="5442" y="406"/>
                        </a:cubicBezTo>
                        <a:cubicBezTo>
                          <a:pt x="5442" y="406"/>
                          <a:pt x="4299" y="4013"/>
                          <a:pt x="3430" y="7109"/>
                        </a:cubicBezTo>
                        <a:cubicBezTo>
                          <a:pt x="2727" y="9633"/>
                          <a:pt x="1156" y="14931"/>
                          <a:pt x="1" y="21182"/>
                        </a:cubicBezTo>
                        <a:cubicBezTo>
                          <a:pt x="549" y="21623"/>
                          <a:pt x="1180" y="22039"/>
                          <a:pt x="1906" y="22432"/>
                        </a:cubicBezTo>
                        <a:cubicBezTo>
                          <a:pt x="2073" y="21420"/>
                          <a:pt x="2263" y="20372"/>
                          <a:pt x="2465" y="19289"/>
                        </a:cubicBezTo>
                        <a:cubicBezTo>
                          <a:pt x="3716" y="12479"/>
                          <a:pt x="6252" y="3335"/>
                          <a:pt x="719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2755;p75">
                    <a:extLst>
                      <a:ext uri="{FF2B5EF4-FFF2-40B4-BE49-F238E27FC236}">
                        <a16:creationId xmlns:a16="http://schemas.microsoft.com/office/drawing/2014/main" id="{E52140A1-51A0-E8F7-EBB0-CC221E9F0241}"/>
                      </a:ext>
                    </a:extLst>
                  </p:cNvPr>
                  <p:cNvSpPr/>
                  <p:nvPr/>
                </p:nvSpPr>
                <p:spPr>
                  <a:xfrm flipH="1">
                    <a:off x="2594376" y="4106112"/>
                    <a:ext cx="104755" cy="3756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08" h="11145" extrusionOk="0">
                        <a:moveTo>
                          <a:pt x="1203" y="0"/>
                        </a:moveTo>
                        <a:cubicBezTo>
                          <a:pt x="941" y="1393"/>
                          <a:pt x="703" y="2822"/>
                          <a:pt x="500" y="4286"/>
                        </a:cubicBezTo>
                        <a:cubicBezTo>
                          <a:pt x="0" y="7953"/>
                          <a:pt x="524" y="9942"/>
                          <a:pt x="1715" y="11144"/>
                        </a:cubicBezTo>
                        <a:cubicBezTo>
                          <a:pt x="1965" y="9013"/>
                          <a:pt x="2405" y="5465"/>
                          <a:pt x="3108" y="1250"/>
                        </a:cubicBezTo>
                        <a:cubicBezTo>
                          <a:pt x="2382" y="857"/>
                          <a:pt x="1751" y="441"/>
                          <a:pt x="12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2756;p75">
                    <a:extLst>
                      <a:ext uri="{FF2B5EF4-FFF2-40B4-BE49-F238E27FC236}">
                        <a16:creationId xmlns:a16="http://schemas.microsoft.com/office/drawing/2014/main" id="{B7F1D7E8-D634-0056-D570-B5158EA7E01E}"/>
                      </a:ext>
                    </a:extLst>
                  </p:cNvPr>
                  <p:cNvSpPr/>
                  <p:nvPr/>
                </p:nvSpPr>
                <p:spPr>
                  <a:xfrm flipH="1">
                    <a:off x="1967531" y="3366894"/>
                    <a:ext cx="498059" cy="8494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77" h="25202" extrusionOk="0">
                        <a:moveTo>
                          <a:pt x="4906" y="1"/>
                        </a:moveTo>
                        <a:cubicBezTo>
                          <a:pt x="4132" y="2668"/>
                          <a:pt x="2239" y="9561"/>
                          <a:pt x="1180" y="16562"/>
                        </a:cubicBezTo>
                        <a:cubicBezTo>
                          <a:pt x="775" y="19229"/>
                          <a:pt x="370" y="22015"/>
                          <a:pt x="1" y="24611"/>
                        </a:cubicBezTo>
                        <a:cubicBezTo>
                          <a:pt x="870" y="24825"/>
                          <a:pt x="1822" y="24992"/>
                          <a:pt x="2858" y="25111"/>
                        </a:cubicBezTo>
                        <a:cubicBezTo>
                          <a:pt x="3460" y="25173"/>
                          <a:pt x="4039" y="25202"/>
                          <a:pt x="4596" y="25202"/>
                        </a:cubicBezTo>
                        <a:cubicBezTo>
                          <a:pt x="5759" y="25202"/>
                          <a:pt x="6825" y="25074"/>
                          <a:pt x="7799" y="24849"/>
                        </a:cubicBezTo>
                        <a:cubicBezTo>
                          <a:pt x="8395" y="21682"/>
                          <a:pt x="9050" y="18455"/>
                          <a:pt x="9645" y="16015"/>
                        </a:cubicBezTo>
                        <a:cubicBezTo>
                          <a:pt x="10955" y="10657"/>
                          <a:pt x="13586" y="4608"/>
                          <a:pt x="14776" y="1977"/>
                        </a:cubicBezTo>
                        <a:cubicBezTo>
                          <a:pt x="14729" y="1941"/>
                          <a:pt x="14705" y="1918"/>
                          <a:pt x="14705" y="1918"/>
                        </a:cubicBezTo>
                        <a:lnTo>
                          <a:pt x="4906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8" name="Google Shape;2757;p75">
                    <a:extLst>
                      <a:ext uri="{FF2B5EF4-FFF2-40B4-BE49-F238E27FC236}">
                        <a16:creationId xmlns:a16="http://schemas.microsoft.com/office/drawing/2014/main" id="{3BBD1DEF-9CEA-D4FF-F7DF-74549E6E3AAB}"/>
                      </a:ext>
                    </a:extLst>
                  </p:cNvPr>
                  <p:cNvSpPr/>
                  <p:nvPr/>
                </p:nvSpPr>
                <p:spPr>
                  <a:xfrm flipH="1">
                    <a:off x="1855967" y="3433529"/>
                    <a:ext cx="346757" cy="7709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88" h="22873" extrusionOk="0">
                        <a:moveTo>
                          <a:pt x="6977" y="0"/>
                        </a:moveTo>
                        <a:cubicBezTo>
                          <a:pt x="5787" y="2631"/>
                          <a:pt x="3156" y="8680"/>
                          <a:pt x="1846" y="14038"/>
                        </a:cubicBezTo>
                        <a:cubicBezTo>
                          <a:pt x="1251" y="16478"/>
                          <a:pt x="596" y="19705"/>
                          <a:pt x="0" y="22872"/>
                        </a:cubicBezTo>
                        <a:cubicBezTo>
                          <a:pt x="1786" y="22467"/>
                          <a:pt x="3263" y="21753"/>
                          <a:pt x="4465" y="20919"/>
                        </a:cubicBezTo>
                        <a:cubicBezTo>
                          <a:pt x="4691" y="19693"/>
                          <a:pt x="4941" y="18455"/>
                          <a:pt x="5251" y="17228"/>
                        </a:cubicBezTo>
                        <a:cubicBezTo>
                          <a:pt x="6799" y="10990"/>
                          <a:pt x="9168" y="4775"/>
                          <a:pt x="10287" y="1977"/>
                        </a:cubicBezTo>
                        <a:cubicBezTo>
                          <a:pt x="8751" y="1369"/>
                          <a:pt x="7323" y="274"/>
                          <a:pt x="697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" name="Google Shape;2758;p75">
                    <a:extLst>
                      <a:ext uri="{FF2B5EF4-FFF2-40B4-BE49-F238E27FC236}">
                        <a16:creationId xmlns:a16="http://schemas.microsoft.com/office/drawing/2014/main" id="{E5DDACCA-E074-63F1-4B68-9AD7BE38CA78}"/>
                      </a:ext>
                    </a:extLst>
                  </p:cNvPr>
                  <p:cNvSpPr/>
                  <p:nvPr/>
                </p:nvSpPr>
                <p:spPr>
                  <a:xfrm flipH="1">
                    <a:off x="2202690" y="4196374"/>
                    <a:ext cx="310659" cy="3817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17" h="11327" extrusionOk="0">
                        <a:moveTo>
                          <a:pt x="1418" y="1"/>
                        </a:moveTo>
                        <a:cubicBezTo>
                          <a:pt x="775" y="4490"/>
                          <a:pt x="239" y="8431"/>
                          <a:pt x="1" y="10252"/>
                        </a:cubicBezTo>
                        <a:cubicBezTo>
                          <a:pt x="834" y="10455"/>
                          <a:pt x="1727" y="10645"/>
                          <a:pt x="2668" y="10883"/>
                        </a:cubicBezTo>
                        <a:cubicBezTo>
                          <a:pt x="3933" y="11191"/>
                          <a:pt x="5401" y="11326"/>
                          <a:pt x="6895" y="11326"/>
                        </a:cubicBezTo>
                        <a:cubicBezTo>
                          <a:pt x="7018" y="11326"/>
                          <a:pt x="7141" y="11326"/>
                          <a:pt x="7264" y="11324"/>
                        </a:cubicBezTo>
                        <a:cubicBezTo>
                          <a:pt x="7561" y="9538"/>
                          <a:pt x="8323" y="4954"/>
                          <a:pt x="9216" y="239"/>
                        </a:cubicBezTo>
                        <a:lnTo>
                          <a:pt x="9216" y="239"/>
                        </a:lnTo>
                        <a:cubicBezTo>
                          <a:pt x="8242" y="464"/>
                          <a:pt x="7176" y="592"/>
                          <a:pt x="6013" y="592"/>
                        </a:cubicBezTo>
                        <a:cubicBezTo>
                          <a:pt x="5456" y="592"/>
                          <a:pt x="4877" y="563"/>
                          <a:pt x="4275" y="501"/>
                        </a:cubicBezTo>
                        <a:cubicBezTo>
                          <a:pt x="3239" y="382"/>
                          <a:pt x="2287" y="215"/>
                          <a:pt x="1418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" name="Google Shape;2759;p75">
                    <a:extLst>
                      <a:ext uri="{FF2B5EF4-FFF2-40B4-BE49-F238E27FC236}">
                        <a16:creationId xmlns:a16="http://schemas.microsoft.com/office/drawing/2014/main" id="{3ADB4BBF-D5EC-7031-43DC-CBDE390804A2}"/>
                      </a:ext>
                    </a:extLst>
                  </p:cNvPr>
                  <p:cNvSpPr/>
                  <p:nvPr/>
                </p:nvSpPr>
                <p:spPr>
                  <a:xfrm flipH="1">
                    <a:off x="1902109" y="3965225"/>
                    <a:ext cx="194680" cy="593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6" h="17623" extrusionOk="0">
                        <a:moveTo>
                          <a:pt x="5763" y="1"/>
                        </a:moveTo>
                        <a:cubicBezTo>
                          <a:pt x="5763" y="1"/>
                          <a:pt x="4477" y="2954"/>
                          <a:pt x="1322" y="5144"/>
                        </a:cubicBezTo>
                        <a:cubicBezTo>
                          <a:pt x="358" y="10383"/>
                          <a:pt x="84" y="15336"/>
                          <a:pt x="1" y="17622"/>
                        </a:cubicBezTo>
                        <a:cubicBezTo>
                          <a:pt x="2060" y="17205"/>
                          <a:pt x="3680" y="16598"/>
                          <a:pt x="4192" y="16003"/>
                        </a:cubicBezTo>
                        <a:cubicBezTo>
                          <a:pt x="5394" y="14598"/>
                          <a:pt x="5025" y="5740"/>
                          <a:pt x="5775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2760;p75">
                    <a:extLst>
                      <a:ext uri="{FF2B5EF4-FFF2-40B4-BE49-F238E27FC236}">
                        <a16:creationId xmlns:a16="http://schemas.microsoft.com/office/drawing/2014/main" id="{6BB978E1-B213-710B-A060-7C9D90B1573C}"/>
                      </a:ext>
                    </a:extLst>
                  </p:cNvPr>
                  <p:cNvSpPr/>
                  <p:nvPr/>
                </p:nvSpPr>
                <p:spPr>
                  <a:xfrm flipH="1">
                    <a:off x="1788152" y="3500130"/>
                    <a:ext cx="264079" cy="6385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35" h="18944" extrusionOk="0">
                        <a:moveTo>
                          <a:pt x="5822" y="1"/>
                        </a:moveTo>
                        <a:cubicBezTo>
                          <a:pt x="4703" y="2799"/>
                          <a:pt x="2334" y="9014"/>
                          <a:pt x="786" y="15252"/>
                        </a:cubicBezTo>
                        <a:cubicBezTo>
                          <a:pt x="476" y="16479"/>
                          <a:pt x="226" y="17717"/>
                          <a:pt x="0" y="18943"/>
                        </a:cubicBezTo>
                        <a:cubicBezTo>
                          <a:pt x="3155" y="16753"/>
                          <a:pt x="4441" y="13800"/>
                          <a:pt x="4441" y="13800"/>
                        </a:cubicBezTo>
                        <a:cubicBezTo>
                          <a:pt x="4477" y="13586"/>
                          <a:pt x="4501" y="13371"/>
                          <a:pt x="4537" y="13169"/>
                        </a:cubicBezTo>
                        <a:cubicBezTo>
                          <a:pt x="5406" y="7478"/>
                          <a:pt x="7835" y="739"/>
                          <a:pt x="7835" y="739"/>
                        </a:cubicBezTo>
                        <a:cubicBezTo>
                          <a:pt x="7835" y="739"/>
                          <a:pt x="7620" y="703"/>
                          <a:pt x="5858" y="13"/>
                        </a:cubicBezTo>
                        <a:cubicBezTo>
                          <a:pt x="5846" y="13"/>
                          <a:pt x="5834" y="1"/>
                          <a:pt x="582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2761;p75">
                    <a:extLst>
                      <a:ext uri="{FF2B5EF4-FFF2-40B4-BE49-F238E27FC236}">
                        <a16:creationId xmlns:a16="http://schemas.microsoft.com/office/drawing/2014/main" id="{E2B95C7C-0753-A4AB-759D-1E9FDEEB893D}"/>
                      </a:ext>
                    </a:extLst>
                  </p:cNvPr>
                  <p:cNvSpPr/>
                  <p:nvPr/>
                </p:nvSpPr>
                <p:spPr>
                  <a:xfrm flipH="1">
                    <a:off x="2052197" y="4138603"/>
                    <a:ext cx="216352" cy="4394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19" h="13038" extrusionOk="0">
                        <a:moveTo>
                          <a:pt x="6418" y="0"/>
                        </a:moveTo>
                        <a:lnTo>
                          <a:pt x="6418" y="0"/>
                        </a:lnTo>
                        <a:cubicBezTo>
                          <a:pt x="5216" y="834"/>
                          <a:pt x="3739" y="1548"/>
                          <a:pt x="1953" y="1953"/>
                        </a:cubicBezTo>
                        <a:cubicBezTo>
                          <a:pt x="1060" y="6668"/>
                          <a:pt x="298" y="11252"/>
                          <a:pt x="1" y="13038"/>
                        </a:cubicBezTo>
                        <a:cubicBezTo>
                          <a:pt x="1775" y="13002"/>
                          <a:pt x="3561" y="12800"/>
                          <a:pt x="5097" y="12478"/>
                        </a:cubicBezTo>
                        <a:cubicBezTo>
                          <a:pt x="5180" y="10192"/>
                          <a:pt x="5454" y="5239"/>
                          <a:pt x="641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2762;p75">
                    <a:extLst>
                      <a:ext uri="{FF2B5EF4-FFF2-40B4-BE49-F238E27FC236}">
                        <a16:creationId xmlns:a16="http://schemas.microsoft.com/office/drawing/2014/main" id="{6B8B4164-040B-3AAC-8BF1-1753C87B51D7}"/>
                      </a:ext>
                    </a:extLst>
                  </p:cNvPr>
                  <p:cNvSpPr/>
                  <p:nvPr/>
                </p:nvSpPr>
                <p:spPr>
                  <a:xfrm flipH="1">
                    <a:off x="2465556" y="4148243"/>
                    <a:ext cx="175805" cy="393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16" h="11681" extrusionOk="0">
                        <a:moveTo>
                          <a:pt x="1394" y="0"/>
                        </a:moveTo>
                        <a:cubicBezTo>
                          <a:pt x="691" y="4215"/>
                          <a:pt x="251" y="7763"/>
                          <a:pt x="1" y="9894"/>
                        </a:cubicBezTo>
                        <a:cubicBezTo>
                          <a:pt x="930" y="10835"/>
                          <a:pt x="2251" y="11287"/>
                          <a:pt x="3799" y="11680"/>
                        </a:cubicBezTo>
                        <a:cubicBezTo>
                          <a:pt x="4037" y="9859"/>
                          <a:pt x="4573" y="5918"/>
                          <a:pt x="5216" y="1429"/>
                        </a:cubicBezTo>
                        <a:cubicBezTo>
                          <a:pt x="3716" y="1060"/>
                          <a:pt x="2454" y="572"/>
                          <a:pt x="1394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" name="Google Shape;2763;p75">
                    <a:extLst>
                      <a:ext uri="{FF2B5EF4-FFF2-40B4-BE49-F238E27FC236}">
                        <a16:creationId xmlns:a16="http://schemas.microsoft.com/office/drawing/2014/main" id="{78E9B075-E6E3-B395-D294-1BA17794823C}"/>
                      </a:ext>
                    </a:extLst>
                  </p:cNvPr>
                  <p:cNvSpPr/>
                  <p:nvPr/>
                </p:nvSpPr>
                <p:spPr>
                  <a:xfrm flipH="1">
                    <a:off x="1969957" y="3341211"/>
                    <a:ext cx="382451" cy="2063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47" h="6121" extrusionOk="0">
                        <a:moveTo>
                          <a:pt x="2953" y="1"/>
                        </a:moveTo>
                        <a:lnTo>
                          <a:pt x="0" y="1013"/>
                        </a:lnTo>
                        <a:lnTo>
                          <a:pt x="1643" y="4966"/>
                        </a:lnTo>
                        <a:lnTo>
                          <a:pt x="7227" y="6121"/>
                        </a:lnTo>
                        <a:lnTo>
                          <a:pt x="11347" y="2680"/>
                        </a:lnTo>
                        <a:lnTo>
                          <a:pt x="8656" y="215"/>
                        </a:lnTo>
                        <a:lnTo>
                          <a:pt x="2953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" name="Google Shape;2764;p75">
                    <a:extLst>
                      <a:ext uri="{FF2B5EF4-FFF2-40B4-BE49-F238E27FC236}">
                        <a16:creationId xmlns:a16="http://schemas.microsoft.com/office/drawing/2014/main" id="{A87CA9FA-2D8A-5EAA-55A3-91B0CCA649F7}"/>
                      </a:ext>
                    </a:extLst>
                  </p:cNvPr>
                  <p:cNvSpPr/>
                  <p:nvPr/>
                </p:nvSpPr>
                <p:spPr>
                  <a:xfrm flipH="1">
                    <a:off x="2060624" y="3207975"/>
                    <a:ext cx="181030" cy="103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71" h="3061" extrusionOk="0">
                        <a:moveTo>
                          <a:pt x="5370" y="1"/>
                        </a:moveTo>
                        <a:lnTo>
                          <a:pt x="536" y="179"/>
                        </a:lnTo>
                        <a:lnTo>
                          <a:pt x="0" y="2501"/>
                        </a:lnTo>
                        <a:cubicBezTo>
                          <a:pt x="655" y="2763"/>
                          <a:pt x="1620" y="3061"/>
                          <a:pt x="2727" y="3061"/>
                        </a:cubicBezTo>
                        <a:cubicBezTo>
                          <a:pt x="3632" y="3061"/>
                          <a:pt x="4596" y="2846"/>
                          <a:pt x="5370" y="2620"/>
                        </a:cubicBezTo>
                        <a:lnTo>
                          <a:pt x="5370" y="1"/>
                        </a:lnTo>
                        <a:close/>
                      </a:path>
                    </a:pathLst>
                  </a:custGeom>
                  <a:solidFill>
                    <a:srgbClr val="FFC8B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" name="Google Shape;2765;p75">
                    <a:extLst>
                      <a:ext uri="{FF2B5EF4-FFF2-40B4-BE49-F238E27FC236}">
                        <a16:creationId xmlns:a16="http://schemas.microsoft.com/office/drawing/2014/main" id="{9A0A7063-C79A-FB71-1B29-DB5F01B3D386}"/>
                      </a:ext>
                    </a:extLst>
                  </p:cNvPr>
                  <p:cNvSpPr/>
                  <p:nvPr/>
                </p:nvSpPr>
                <p:spPr>
                  <a:xfrm flipH="1">
                    <a:off x="2060624" y="3292271"/>
                    <a:ext cx="192253" cy="113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04" h="3370" extrusionOk="0">
                        <a:moveTo>
                          <a:pt x="333" y="0"/>
                        </a:moveTo>
                        <a:lnTo>
                          <a:pt x="0" y="1453"/>
                        </a:lnTo>
                        <a:lnTo>
                          <a:pt x="1774" y="3370"/>
                        </a:lnTo>
                        <a:lnTo>
                          <a:pt x="5703" y="1667"/>
                        </a:lnTo>
                        <a:lnTo>
                          <a:pt x="5703" y="119"/>
                        </a:lnTo>
                        <a:cubicBezTo>
                          <a:pt x="4929" y="345"/>
                          <a:pt x="3965" y="560"/>
                          <a:pt x="3060" y="560"/>
                        </a:cubicBezTo>
                        <a:cubicBezTo>
                          <a:pt x="1953" y="560"/>
                          <a:pt x="988" y="262"/>
                          <a:pt x="333" y="0"/>
                        </a:cubicBezTo>
                        <a:close/>
                      </a:path>
                    </a:pathLst>
                  </a:custGeom>
                  <a:solidFill>
                    <a:srgbClr val="FFE0D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" name="Google Shape;2766;p75">
                    <a:extLst>
                      <a:ext uri="{FF2B5EF4-FFF2-40B4-BE49-F238E27FC236}">
                        <a16:creationId xmlns:a16="http://schemas.microsoft.com/office/drawing/2014/main" id="{E1511406-E776-46FE-8BA4-E4E404ECA4F7}"/>
                      </a:ext>
                    </a:extLst>
                  </p:cNvPr>
                  <p:cNvSpPr/>
                  <p:nvPr/>
                </p:nvSpPr>
                <p:spPr>
                  <a:xfrm flipH="1">
                    <a:off x="2252843" y="3398206"/>
                    <a:ext cx="160975" cy="220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76" h="6538" extrusionOk="0">
                        <a:moveTo>
                          <a:pt x="2560" y="1"/>
                        </a:moveTo>
                        <a:cubicBezTo>
                          <a:pt x="2491" y="1"/>
                          <a:pt x="2419" y="4"/>
                          <a:pt x="2346" y="12"/>
                        </a:cubicBezTo>
                        <a:cubicBezTo>
                          <a:pt x="477" y="227"/>
                          <a:pt x="1" y="2382"/>
                          <a:pt x="60" y="3787"/>
                        </a:cubicBezTo>
                        <a:cubicBezTo>
                          <a:pt x="108" y="5192"/>
                          <a:pt x="608" y="6525"/>
                          <a:pt x="1810" y="6537"/>
                        </a:cubicBezTo>
                        <a:cubicBezTo>
                          <a:pt x="1822" y="6537"/>
                          <a:pt x="1833" y="6537"/>
                          <a:pt x="1845" y="6537"/>
                        </a:cubicBezTo>
                        <a:cubicBezTo>
                          <a:pt x="3031" y="6537"/>
                          <a:pt x="3965" y="5323"/>
                          <a:pt x="3965" y="5323"/>
                        </a:cubicBezTo>
                        <a:lnTo>
                          <a:pt x="4775" y="2310"/>
                        </a:lnTo>
                        <a:cubicBezTo>
                          <a:pt x="4775" y="2310"/>
                          <a:pt x="4269" y="1"/>
                          <a:pt x="256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" name="Google Shape;2767;p75">
                    <a:extLst>
                      <a:ext uri="{FF2B5EF4-FFF2-40B4-BE49-F238E27FC236}">
                        <a16:creationId xmlns:a16="http://schemas.microsoft.com/office/drawing/2014/main" id="{70598051-3C30-9EC2-4338-A928C66D14BE}"/>
                      </a:ext>
                    </a:extLst>
                  </p:cNvPr>
                  <p:cNvSpPr/>
                  <p:nvPr/>
                </p:nvSpPr>
                <p:spPr>
                  <a:xfrm flipH="1">
                    <a:off x="1960317" y="3460560"/>
                    <a:ext cx="253630" cy="2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25" h="6672" extrusionOk="0">
                        <a:moveTo>
                          <a:pt x="4634" y="1"/>
                        </a:moveTo>
                        <a:cubicBezTo>
                          <a:pt x="3073" y="1"/>
                          <a:pt x="1976" y="1175"/>
                          <a:pt x="1976" y="1175"/>
                        </a:cubicBezTo>
                        <a:lnTo>
                          <a:pt x="702" y="2068"/>
                        </a:lnTo>
                        <a:lnTo>
                          <a:pt x="0" y="3473"/>
                        </a:lnTo>
                        <a:lnTo>
                          <a:pt x="1167" y="4830"/>
                        </a:lnTo>
                        <a:cubicBezTo>
                          <a:pt x="1167" y="4830"/>
                          <a:pt x="1631" y="6330"/>
                          <a:pt x="3155" y="6616"/>
                        </a:cubicBezTo>
                        <a:cubicBezTo>
                          <a:pt x="3349" y="6654"/>
                          <a:pt x="3540" y="6671"/>
                          <a:pt x="3725" y="6671"/>
                        </a:cubicBezTo>
                        <a:cubicBezTo>
                          <a:pt x="5001" y="6671"/>
                          <a:pt x="6055" y="5832"/>
                          <a:pt x="6429" y="4866"/>
                        </a:cubicBezTo>
                        <a:cubicBezTo>
                          <a:pt x="6870" y="3758"/>
                          <a:pt x="7525" y="722"/>
                          <a:pt x="5513" y="127"/>
                        </a:cubicBezTo>
                        <a:cubicBezTo>
                          <a:pt x="5207" y="38"/>
                          <a:pt x="4913" y="1"/>
                          <a:pt x="463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" name="Google Shape;2768;p75">
                    <a:extLst>
                      <a:ext uri="{FF2B5EF4-FFF2-40B4-BE49-F238E27FC236}">
                        <a16:creationId xmlns:a16="http://schemas.microsoft.com/office/drawing/2014/main" id="{39B7259D-5BA2-EC10-DB91-7274C2DB22F5}"/>
                      </a:ext>
                    </a:extLst>
                  </p:cNvPr>
                  <p:cNvSpPr/>
                  <p:nvPr/>
                </p:nvSpPr>
                <p:spPr>
                  <a:xfrm flipH="1">
                    <a:off x="2034536" y="3537273"/>
                    <a:ext cx="94340" cy="66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9" h="1980" extrusionOk="0">
                        <a:moveTo>
                          <a:pt x="1701" y="1"/>
                        </a:moveTo>
                        <a:cubicBezTo>
                          <a:pt x="977" y="1"/>
                          <a:pt x="0" y="946"/>
                          <a:pt x="0" y="946"/>
                        </a:cubicBezTo>
                        <a:cubicBezTo>
                          <a:pt x="0" y="946"/>
                          <a:pt x="1063" y="1980"/>
                          <a:pt x="1676" y="1980"/>
                        </a:cubicBezTo>
                        <a:cubicBezTo>
                          <a:pt x="1738" y="1980"/>
                          <a:pt x="1795" y="1969"/>
                          <a:pt x="1846" y="1947"/>
                        </a:cubicBezTo>
                        <a:cubicBezTo>
                          <a:pt x="2405" y="1708"/>
                          <a:pt x="2798" y="839"/>
                          <a:pt x="2143" y="173"/>
                        </a:cubicBezTo>
                        <a:cubicBezTo>
                          <a:pt x="2019" y="50"/>
                          <a:pt x="1866" y="1"/>
                          <a:pt x="1701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" name="Google Shape;2769;p75">
                    <a:extLst>
                      <a:ext uri="{FF2B5EF4-FFF2-40B4-BE49-F238E27FC236}">
                        <a16:creationId xmlns:a16="http://schemas.microsoft.com/office/drawing/2014/main" id="{3D51639A-439D-7508-BDA6-C8D42088B41D}"/>
                      </a:ext>
                    </a:extLst>
                  </p:cNvPr>
                  <p:cNvSpPr/>
                  <p:nvPr/>
                </p:nvSpPr>
                <p:spPr>
                  <a:xfrm flipH="1">
                    <a:off x="2314254" y="3488940"/>
                    <a:ext cx="61849" cy="499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5" h="1481" extrusionOk="0">
                        <a:moveTo>
                          <a:pt x="772" y="1"/>
                        </a:moveTo>
                        <a:cubicBezTo>
                          <a:pt x="718" y="1"/>
                          <a:pt x="663" y="11"/>
                          <a:pt x="608" y="35"/>
                        </a:cubicBezTo>
                        <a:cubicBezTo>
                          <a:pt x="1" y="297"/>
                          <a:pt x="120" y="1249"/>
                          <a:pt x="680" y="1440"/>
                        </a:cubicBezTo>
                        <a:cubicBezTo>
                          <a:pt x="762" y="1469"/>
                          <a:pt x="846" y="1481"/>
                          <a:pt x="929" y="1481"/>
                        </a:cubicBezTo>
                        <a:cubicBezTo>
                          <a:pt x="1397" y="1481"/>
                          <a:pt x="1834" y="1095"/>
                          <a:pt x="1834" y="1095"/>
                        </a:cubicBezTo>
                        <a:cubicBezTo>
                          <a:pt x="1834" y="1095"/>
                          <a:pt x="1322" y="1"/>
                          <a:pt x="772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" name="Google Shape;2770;p75">
                    <a:extLst>
                      <a:ext uri="{FF2B5EF4-FFF2-40B4-BE49-F238E27FC236}">
                        <a16:creationId xmlns:a16="http://schemas.microsoft.com/office/drawing/2014/main" id="{51287FAF-38DD-F2EC-0442-0D509B3C31B3}"/>
                      </a:ext>
                    </a:extLst>
                  </p:cNvPr>
                  <p:cNvSpPr/>
                  <p:nvPr/>
                </p:nvSpPr>
                <p:spPr>
                  <a:xfrm flipH="1">
                    <a:off x="2147313" y="3448224"/>
                    <a:ext cx="156155" cy="198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3" h="5900" extrusionOk="0">
                        <a:moveTo>
                          <a:pt x="2906" y="0"/>
                        </a:moveTo>
                        <a:cubicBezTo>
                          <a:pt x="1819" y="0"/>
                          <a:pt x="467" y="778"/>
                          <a:pt x="239" y="2648"/>
                        </a:cubicBezTo>
                        <a:cubicBezTo>
                          <a:pt x="1" y="4589"/>
                          <a:pt x="620" y="5636"/>
                          <a:pt x="1727" y="5863"/>
                        </a:cubicBezTo>
                        <a:cubicBezTo>
                          <a:pt x="1853" y="5888"/>
                          <a:pt x="1977" y="5899"/>
                          <a:pt x="2098" y="5899"/>
                        </a:cubicBezTo>
                        <a:cubicBezTo>
                          <a:pt x="3054" y="5899"/>
                          <a:pt x="3823" y="5196"/>
                          <a:pt x="3823" y="5196"/>
                        </a:cubicBezTo>
                        <a:cubicBezTo>
                          <a:pt x="3823" y="5196"/>
                          <a:pt x="3525" y="4172"/>
                          <a:pt x="3823" y="3065"/>
                        </a:cubicBezTo>
                        <a:cubicBezTo>
                          <a:pt x="4120" y="1957"/>
                          <a:pt x="4632" y="1541"/>
                          <a:pt x="4632" y="1541"/>
                        </a:cubicBezTo>
                        <a:cubicBezTo>
                          <a:pt x="4632" y="1541"/>
                          <a:pt x="4156" y="76"/>
                          <a:pt x="3049" y="5"/>
                        </a:cubicBezTo>
                        <a:cubicBezTo>
                          <a:pt x="3002" y="2"/>
                          <a:pt x="2954" y="0"/>
                          <a:pt x="290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" name="Google Shape;2771;p75">
                    <a:extLst>
                      <a:ext uri="{FF2B5EF4-FFF2-40B4-BE49-F238E27FC236}">
                        <a16:creationId xmlns:a16="http://schemas.microsoft.com/office/drawing/2014/main" id="{55231151-6FDD-F75F-47D7-0CB6A639A6B0}"/>
                      </a:ext>
                    </a:extLst>
                  </p:cNvPr>
                  <p:cNvSpPr/>
                  <p:nvPr/>
                </p:nvSpPr>
                <p:spPr>
                  <a:xfrm flipH="1">
                    <a:off x="1384838" y="1691251"/>
                    <a:ext cx="970771" cy="676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02" h="20076" extrusionOk="0">
                        <a:moveTo>
                          <a:pt x="2493" y="1"/>
                        </a:moveTo>
                        <a:cubicBezTo>
                          <a:pt x="2178" y="1"/>
                          <a:pt x="1870" y="22"/>
                          <a:pt x="1572" y="67"/>
                        </a:cubicBezTo>
                        <a:cubicBezTo>
                          <a:pt x="953" y="1734"/>
                          <a:pt x="0" y="5222"/>
                          <a:pt x="1667" y="7830"/>
                        </a:cubicBezTo>
                        <a:cubicBezTo>
                          <a:pt x="3429" y="10616"/>
                          <a:pt x="7632" y="10794"/>
                          <a:pt x="7632" y="10794"/>
                        </a:cubicBezTo>
                        <a:cubicBezTo>
                          <a:pt x="7632" y="10794"/>
                          <a:pt x="7037" y="14176"/>
                          <a:pt x="10692" y="15640"/>
                        </a:cubicBezTo>
                        <a:cubicBezTo>
                          <a:pt x="11507" y="15969"/>
                          <a:pt x="12322" y="16097"/>
                          <a:pt x="13097" y="16097"/>
                        </a:cubicBezTo>
                        <a:cubicBezTo>
                          <a:pt x="15796" y="16097"/>
                          <a:pt x="18002" y="14545"/>
                          <a:pt x="18002" y="14545"/>
                        </a:cubicBezTo>
                        <a:cubicBezTo>
                          <a:pt x="18002" y="14545"/>
                          <a:pt x="19754" y="20076"/>
                          <a:pt x="23588" y="20076"/>
                        </a:cubicBezTo>
                        <a:cubicBezTo>
                          <a:pt x="24122" y="20076"/>
                          <a:pt x="24697" y="19969"/>
                          <a:pt x="25313" y="19724"/>
                        </a:cubicBezTo>
                        <a:cubicBezTo>
                          <a:pt x="27837" y="18736"/>
                          <a:pt x="28635" y="16605"/>
                          <a:pt x="28801" y="14723"/>
                        </a:cubicBezTo>
                        <a:cubicBezTo>
                          <a:pt x="28563" y="13366"/>
                          <a:pt x="28087" y="12116"/>
                          <a:pt x="27182" y="11497"/>
                        </a:cubicBezTo>
                        <a:cubicBezTo>
                          <a:pt x="26243" y="10858"/>
                          <a:pt x="25459" y="10652"/>
                          <a:pt x="24838" y="10652"/>
                        </a:cubicBezTo>
                        <a:cubicBezTo>
                          <a:pt x="23711" y="10652"/>
                          <a:pt x="23122" y="11330"/>
                          <a:pt x="23122" y="11330"/>
                        </a:cubicBezTo>
                        <a:cubicBezTo>
                          <a:pt x="23122" y="5146"/>
                          <a:pt x="19608" y="1666"/>
                          <a:pt x="15878" y="1666"/>
                        </a:cubicBezTo>
                        <a:cubicBezTo>
                          <a:pt x="15772" y="1666"/>
                          <a:pt x="15667" y="1669"/>
                          <a:pt x="15562" y="1674"/>
                        </a:cubicBezTo>
                        <a:cubicBezTo>
                          <a:pt x="11716" y="1888"/>
                          <a:pt x="11871" y="5806"/>
                          <a:pt x="11871" y="5806"/>
                        </a:cubicBezTo>
                        <a:cubicBezTo>
                          <a:pt x="10138" y="2514"/>
                          <a:pt x="5901" y="1"/>
                          <a:pt x="2493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" name="Google Shape;2772;p75">
                    <a:extLst>
                      <a:ext uri="{FF2B5EF4-FFF2-40B4-BE49-F238E27FC236}">
                        <a16:creationId xmlns:a16="http://schemas.microsoft.com/office/drawing/2014/main" id="{5AE73FF1-D8BE-78C8-039B-1EFE0226E71E}"/>
                      </a:ext>
                    </a:extLst>
                  </p:cNvPr>
                  <p:cNvSpPr/>
                  <p:nvPr/>
                </p:nvSpPr>
                <p:spPr>
                  <a:xfrm flipH="1">
                    <a:off x="1245199" y="1693475"/>
                    <a:ext cx="1479211" cy="10887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87" h="32303" extrusionOk="0">
                        <a:moveTo>
                          <a:pt x="12514" y="1"/>
                        </a:moveTo>
                        <a:lnTo>
                          <a:pt x="12514" y="1"/>
                        </a:lnTo>
                        <a:cubicBezTo>
                          <a:pt x="12228" y="37"/>
                          <a:pt x="11942" y="96"/>
                          <a:pt x="11668" y="191"/>
                        </a:cubicBezTo>
                        <a:cubicBezTo>
                          <a:pt x="8144" y="1334"/>
                          <a:pt x="10180" y="6823"/>
                          <a:pt x="10180" y="6823"/>
                        </a:cubicBezTo>
                        <a:cubicBezTo>
                          <a:pt x="10180" y="6823"/>
                          <a:pt x="8533" y="6141"/>
                          <a:pt x="6661" y="6141"/>
                        </a:cubicBezTo>
                        <a:cubicBezTo>
                          <a:pt x="4798" y="6141"/>
                          <a:pt x="2713" y="6817"/>
                          <a:pt x="1810" y="9514"/>
                        </a:cubicBezTo>
                        <a:cubicBezTo>
                          <a:pt x="0" y="14919"/>
                          <a:pt x="5834" y="17991"/>
                          <a:pt x="5834" y="17991"/>
                        </a:cubicBezTo>
                        <a:lnTo>
                          <a:pt x="15490" y="25492"/>
                        </a:lnTo>
                        <a:lnTo>
                          <a:pt x="36005" y="32302"/>
                        </a:lnTo>
                        <a:cubicBezTo>
                          <a:pt x="40208" y="30945"/>
                          <a:pt x="43887" y="27087"/>
                          <a:pt x="43220" y="23206"/>
                        </a:cubicBezTo>
                        <a:cubicBezTo>
                          <a:pt x="42784" y="20613"/>
                          <a:pt x="41402" y="20180"/>
                          <a:pt x="40528" y="20180"/>
                        </a:cubicBezTo>
                        <a:cubicBezTo>
                          <a:pt x="40090" y="20180"/>
                          <a:pt x="39779" y="20289"/>
                          <a:pt x="39779" y="20289"/>
                        </a:cubicBezTo>
                        <a:cubicBezTo>
                          <a:pt x="39779" y="20289"/>
                          <a:pt x="40208" y="17253"/>
                          <a:pt x="39743" y="14657"/>
                        </a:cubicBezTo>
                        <a:cubicBezTo>
                          <a:pt x="39577" y="16539"/>
                          <a:pt x="38779" y="18670"/>
                          <a:pt x="36255" y="19658"/>
                        </a:cubicBezTo>
                        <a:cubicBezTo>
                          <a:pt x="35639" y="19903"/>
                          <a:pt x="35064" y="20010"/>
                          <a:pt x="34530" y="20010"/>
                        </a:cubicBezTo>
                        <a:cubicBezTo>
                          <a:pt x="30696" y="20010"/>
                          <a:pt x="28944" y="14479"/>
                          <a:pt x="28944" y="14479"/>
                        </a:cubicBezTo>
                        <a:cubicBezTo>
                          <a:pt x="28944" y="14479"/>
                          <a:pt x="26738" y="16031"/>
                          <a:pt x="24039" y="16031"/>
                        </a:cubicBezTo>
                        <a:cubicBezTo>
                          <a:pt x="23264" y="16031"/>
                          <a:pt x="22449" y="15903"/>
                          <a:pt x="21634" y="15574"/>
                        </a:cubicBezTo>
                        <a:cubicBezTo>
                          <a:pt x="17979" y="14110"/>
                          <a:pt x="18574" y="10728"/>
                          <a:pt x="18574" y="10728"/>
                        </a:cubicBezTo>
                        <a:cubicBezTo>
                          <a:pt x="18574" y="10728"/>
                          <a:pt x="14371" y="10550"/>
                          <a:pt x="12609" y="7764"/>
                        </a:cubicBezTo>
                        <a:cubicBezTo>
                          <a:pt x="10942" y="5156"/>
                          <a:pt x="11895" y="1668"/>
                          <a:pt x="1251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" name="Google Shape;2773;p75">
                    <a:extLst>
                      <a:ext uri="{FF2B5EF4-FFF2-40B4-BE49-F238E27FC236}">
                        <a16:creationId xmlns:a16="http://schemas.microsoft.com/office/drawing/2014/main" id="{F076ED45-F73D-5129-42E2-A2CAF32C25A7}"/>
                      </a:ext>
                    </a:extLst>
                  </p:cNvPr>
                  <p:cNvSpPr/>
                  <p:nvPr/>
                </p:nvSpPr>
                <p:spPr>
                  <a:xfrm flipH="1">
                    <a:off x="1452248" y="2642742"/>
                    <a:ext cx="335938" cy="3471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67" h="10300" extrusionOk="0">
                        <a:moveTo>
                          <a:pt x="4418" y="0"/>
                        </a:moveTo>
                        <a:cubicBezTo>
                          <a:pt x="3683" y="0"/>
                          <a:pt x="3191" y="174"/>
                          <a:pt x="3191" y="174"/>
                        </a:cubicBezTo>
                        <a:lnTo>
                          <a:pt x="1" y="7091"/>
                        </a:lnTo>
                        <a:cubicBezTo>
                          <a:pt x="370" y="9024"/>
                          <a:pt x="2538" y="10299"/>
                          <a:pt x="4636" y="10299"/>
                        </a:cubicBezTo>
                        <a:cubicBezTo>
                          <a:pt x="5509" y="10299"/>
                          <a:pt x="6371" y="10078"/>
                          <a:pt x="7085" y="9591"/>
                        </a:cubicBezTo>
                        <a:cubicBezTo>
                          <a:pt x="9514" y="7925"/>
                          <a:pt x="9966" y="3614"/>
                          <a:pt x="7811" y="1459"/>
                        </a:cubicBezTo>
                        <a:cubicBezTo>
                          <a:pt x="6618" y="267"/>
                          <a:pt x="5331" y="0"/>
                          <a:pt x="4418" y="0"/>
                        </a:cubicBezTo>
                        <a:close/>
                      </a:path>
                    </a:pathLst>
                  </a:custGeom>
                  <a:solidFill>
                    <a:srgbClr val="FFC8B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" name="Google Shape;2774;p75">
                    <a:extLst>
                      <a:ext uri="{FF2B5EF4-FFF2-40B4-BE49-F238E27FC236}">
                        <a16:creationId xmlns:a16="http://schemas.microsoft.com/office/drawing/2014/main" id="{34E26B26-2773-C1BF-4B38-849BAE80F3B9}"/>
                      </a:ext>
                    </a:extLst>
                  </p:cNvPr>
                  <p:cNvSpPr/>
                  <p:nvPr/>
                </p:nvSpPr>
                <p:spPr>
                  <a:xfrm flipH="1">
                    <a:off x="1556598" y="2758519"/>
                    <a:ext cx="111193" cy="1079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9" h="3202" extrusionOk="0">
                        <a:moveTo>
                          <a:pt x="1024" y="1"/>
                        </a:moveTo>
                        <a:lnTo>
                          <a:pt x="1024" y="1"/>
                        </a:lnTo>
                        <a:cubicBezTo>
                          <a:pt x="1024" y="1"/>
                          <a:pt x="1846" y="1192"/>
                          <a:pt x="1465" y="1989"/>
                        </a:cubicBezTo>
                        <a:cubicBezTo>
                          <a:pt x="1084" y="2787"/>
                          <a:pt x="0" y="2882"/>
                          <a:pt x="0" y="2882"/>
                        </a:cubicBezTo>
                        <a:cubicBezTo>
                          <a:pt x="0" y="2882"/>
                          <a:pt x="562" y="3201"/>
                          <a:pt x="1188" y="3201"/>
                        </a:cubicBezTo>
                        <a:cubicBezTo>
                          <a:pt x="1696" y="3201"/>
                          <a:pt x="2247" y="2991"/>
                          <a:pt x="2572" y="2227"/>
                        </a:cubicBezTo>
                        <a:cubicBezTo>
                          <a:pt x="3298" y="525"/>
                          <a:pt x="1025" y="1"/>
                          <a:pt x="1024" y="1"/>
                        </a:cubicBezTo>
                        <a:close/>
                      </a:path>
                    </a:pathLst>
                  </a:custGeom>
                  <a:solidFill>
                    <a:srgbClr val="FEAD9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" name="Google Shape;2775;p75">
                    <a:extLst>
                      <a:ext uri="{FF2B5EF4-FFF2-40B4-BE49-F238E27FC236}">
                        <a16:creationId xmlns:a16="http://schemas.microsoft.com/office/drawing/2014/main" id="{144A1C6A-CB00-6622-1317-4A5AD0A9FB35}"/>
                      </a:ext>
                    </a:extLst>
                  </p:cNvPr>
                  <p:cNvSpPr/>
                  <p:nvPr/>
                </p:nvSpPr>
                <p:spPr>
                  <a:xfrm flipH="1">
                    <a:off x="1680600" y="2299862"/>
                    <a:ext cx="886509" cy="404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02" h="11990" extrusionOk="0">
                        <a:moveTo>
                          <a:pt x="1167" y="0"/>
                        </a:moveTo>
                        <a:cubicBezTo>
                          <a:pt x="1167" y="0"/>
                          <a:pt x="596" y="1738"/>
                          <a:pt x="1" y="3655"/>
                        </a:cubicBezTo>
                        <a:cubicBezTo>
                          <a:pt x="260" y="3674"/>
                          <a:pt x="513" y="3682"/>
                          <a:pt x="757" y="3682"/>
                        </a:cubicBezTo>
                        <a:cubicBezTo>
                          <a:pt x="3531" y="3682"/>
                          <a:pt x="5251" y="2596"/>
                          <a:pt x="5251" y="2596"/>
                        </a:cubicBezTo>
                        <a:cubicBezTo>
                          <a:pt x="5251" y="2596"/>
                          <a:pt x="5346" y="4536"/>
                          <a:pt x="8252" y="5703"/>
                        </a:cubicBezTo>
                        <a:cubicBezTo>
                          <a:pt x="8807" y="5923"/>
                          <a:pt x="9365" y="6012"/>
                          <a:pt x="9905" y="6012"/>
                        </a:cubicBezTo>
                        <a:cubicBezTo>
                          <a:pt x="12195" y="6012"/>
                          <a:pt x="14145" y="4405"/>
                          <a:pt x="14145" y="4405"/>
                        </a:cubicBezTo>
                        <a:cubicBezTo>
                          <a:pt x="14145" y="4405"/>
                          <a:pt x="14419" y="6251"/>
                          <a:pt x="16455" y="6953"/>
                        </a:cubicBezTo>
                        <a:cubicBezTo>
                          <a:pt x="16813" y="7075"/>
                          <a:pt x="17196" y="7125"/>
                          <a:pt x="17586" y="7125"/>
                        </a:cubicBezTo>
                        <a:cubicBezTo>
                          <a:pt x="19411" y="7125"/>
                          <a:pt x="21360" y="6025"/>
                          <a:pt x="21360" y="6025"/>
                        </a:cubicBezTo>
                        <a:cubicBezTo>
                          <a:pt x="21360" y="6025"/>
                          <a:pt x="21729" y="8061"/>
                          <a:pt x="23170" y="9727"/>
                        </a:cubicBezTo>
                        <a:cubicBezTo>
                          <a:pt x="24015" y="10716"/>
                          <a:pt x="25039" y="11513"/>
                          <a:pt x="25718" y="11990"/>
                        </a:cubicBezTo>
                        <a:cubicBezTo>
                          <a:pt x="26099" y="10978"/>
                          <a:pt x="26301" y="10347"/>
                          <a:pt x="26301" y="10347"/>
                        </a:cubicBezTo>
                        <a:cubicBezTo>
                          <a:pt x="22694" y="8299"/>
                          <a:pt x="24075" y="2822"/>
                          <a:pt x="24075" y="2822"/>
                        </a:cubicBezTo>
                        <a:lnTo>
                          <a:pt x="24075" y="2822"/>
                        </a:lnTo>
                        <a:cubicBezTo>
                          <a:pt x="24075" y="2822"/>
                          <a:pt x="21698" y="4672"/>
                          <a:pt x="19652" y="4672"/>
                        </a:cubicBezTo>
                        <a:cubicBezTo>
                          <a:pt x="19460" y="4672"/>
                          <a:pt x="19271" y="4656"/>
                          <a:pt x="19086" y="4620"/>
                        </a:cubicBezTo>
                        <a:cubicBezTo>
                          <a:pt x="16931" y="4203"/>
                          <a:pt x="16455" y="2024"/>
                          <a:pt x="16455" y="2024"/>
                        </a:cubicBezTo>
                        <a:cubicBezTo>
                          <a:pt x="16455" y="2024"/>
                          <a:pt x="13545" y="3126"/>
                          <a:pt x="11384" y="3126"/>
                        </a:cubicBezTo>
                        <a:cubicBezTo>
                          <a:pt x="10841" y="3126"/>
                          <a:pt x="10344" y="3056"/>
                          <a:pt x="9954" y="2881"/>
                        </a:cubicBezTo>
                        <a:cubicBezTo>
                          <a:pt x="8013" y="2024"/>
                          <a:pt x="8252" y="0"/>
                          <a:pt x="8252" y="0"/>
                        </a:cubicBezTo>
                        <a:lnTo>
                          <a:pt x="8252" y="0"/>
                        </a:lnTo>
                        <a:cubicBezTo>
                          <a:pt x="8251" y="0"/>
                          <a:pt x="6025" y="834"/>
                          <a:pt x="4465" y="905"/>
                        </a:cubicBezTo>
                        <a:cubicBezTo>
                          <a:pt x="4410" y="907"/>
                          <a:pt x="4355" y="909"/>
                          <a:pt x="4300" y="909"/>
                        </a:cubicBezTo>
                        <a:cubicBezTo>
                          <a:pt x="2785" y="909"/>
                          <a:pt x="1167" y="0"/>
                          <a:pt x="1167" y="0"/>
                        </a:cubicBezTo>
                        <a:close/>
                      </a:path>
                    </a:pathLst>
                  </a:custGeom>
                  <a:solidFill>
                    <a:srgbClr val="FFC8B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" name="Google Shape;2776;p75">
                    <a:extLst>
                      <a:ext uri="{FF2B5EF4-FFF2-40B4-BE49-F238E27FC236}">
                        <a16:creationId xmlns:a16="http://schemas.microsoft.com/office/drawing/2014/main" id="{91C5BCB4-1B9B-A744-86A9-A221F64A93F6}"/>
                      </a:ext>
                    </a:extLst>
                  </p:cNvPr>
                  <p:cNvSpPr/>
                  <p:nvPr/>
                </p:nvSpPr>
                <p:spPr>
                  <a:xfrm flipH="1">
                    <a:off x="1700284" y="2387326"/>
                    <a:ext cx="1020520" cy="848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78" h="25161" extrusionOk="0">
                        <a:moveTo>
                          <a:pt x="9811" y="1"/>
                        </a:moveTo>
                        <a:cubicBezTo>
                          <a:pt x="9811" y="1"/>
                          <a:pt x="8079" y="1085"/>
                          <a:pt x="5287" y="1085"/>
                        </a:cubicBezTo>
                        <a:cubicBezTo>
                          <a:pt x="5052" y="1085"/>
                          <a:pt x="4810" y="1077"/>
                          <a:pt x="4561" y="1060"/>
                        </a:cubicBezTo>
                        <a:cubicBezTo>
                          <a:pt x="4132" y="2441"/>
                          <a:pt x="3691" y="3930"/>
                          <a:pt x="3441" y="4930"/>
                        </a:cubicBezTo>
                        <a:cubicBezTo>
                          <a:pt x="2846" y="7311"/>
                          <a:pt x="0" y="17372"/>
                          <a:pt x="5203" y="21194"/>
                        </a:cubicBezTo>
                        <a:cubicBezTo>
                          <a:pt x="8616" y="23687"/>
                          <a:pt x="12620" y="25160"/>
                          <a:pt x="16292" y="25160"/>
                        </a:cubicBezTo>
                        <a:cubicBezTo>
                          <a:pt x="18230" y="25160"/>
                          <a:pt x="20076" y="24750"/>
                          <a:pt x="21694" y="23861"/>
                        </a:cubicBezTo>
                        <a:cubicBezTo>
                          <a:pt x="25373" y="21849"/>
                          <a:pt x="28921" y="13086"/>
                          <a:pt x="30278" y="9395"/>
                        </a:cubicBezTo>
                        <a:cubicBezTo>
                          <a:pt x="29599" y="8918"/>
                          <a:pt x="28587" y="8121"/>
                          <a:pt x="27730" y="7132"/>
                        </a:cubicBezTo>
                        <a:cubicBezTo>
                          <a:pt x="26289" y="5466"/>
                          <a:pt x="25920" y="3430"/>
                          <a:pt x="25920" y="3430"/>
                        </a:cubicBezTo>
                        <a:cubicBezTo>
                          <a:pt x="25920" y="3430"/>
                          <a:pt x="23971" y="4530"/>
                          <a:pt x="22146" y="4530"/>
                        </a:cubicBezTo>
                        <a:cubicBezTo>
                          <a:pt x="21756" y="4530"/>
                          <a:pt x="21373" y="4480"/>
                          <a:pt x="21015" y="4358"/>
                        </a:cubicBezTo>
                        <a:cubicBezTo>
                          <a:pt x="18979" y="3656"/>
                          <a:pt x="18705" y="1810"/>
                          <a:pt x="18705" y="1810"/>
                        </a:cubicBezTo>
                        <a:cubicBezTo>
                          <a:pt x="18705" y="1810"/>
                          <a:pt x="16755" y="3417"/>
                          <a:pt x="14465" y="3417"/>
                        </a:cubicBezTo>
                        <a:cubicBezTo>
                          <a:pt x="13925" y="3417"/>
                          <a:pt x="13367" y="3328"/>
                          <a:pt x="12812" y="3108"/>
                        </a:cubicBezTo>
                        <a:cubicBezTo>
                          <a:pt x="9906" y="1941"/>
                          <a:pt x="9811" y="1"/>
                          <a:pt x="9811" y="1"/>
                        </a:cubicBezTo>
                        <a:close/>
                      </a:path>
                    </a:pathLst>
                  </a:custGeom>
                  <a:solidFill>
                    <a:srgbClr val="FFE0D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5" name="Google Shape;2777;p75">
              <a:extLst>
                <a:ext uri="{FF2B5EF4-FFF2-40B4-BE49-F238E27FC236}">
                  <a16:creationId xmlns:a16="http://schemas.microsoft.com/office/drawing/2014/main" id="{62950ADF-99DE-B943-11FB-FBDCA3C470DB}"/>
                </a:ext>
              </a:extLst>
            </p:cNvPr>
            <p:cNvSpPr/>
            <p:nvPr/>
          </p:nvSpPr>
          <p:spPr>
            <a:xfrm rot="750553">
              <a:off x="2314998" y="2807727"/>
              <a:ext cx="145176" cy="74016"/>
            </a:xfrm>
            <a:custGeom>
              <a:avLst/>
              <a:gdLst/>
              <a:ahLst/>
              <a:cxnLst/>
              <a:rect l="l" t="t" r="r" b="b"/>
              <a:pathLst>
                <a:path w="5084" h="2592" extrusionOk="0">
                  <a:moveTo>
                    <a:pt x="2473" y="1"/>
                  </a:moveTo>
                  <a:cubicBezTo>
                    <a:pt x="1631" y="1"/>
                    <a:pt x="729" y="616"/>
                    <a:pt x="0" y="2591"/>
                  </a:cubicBezTo>
                  <a:cubicBezTo>
                    <a:pt x="0" y="2591"/>
                    <a:pt x="407" y="2032"/>
                    <a:pt x="1169" y="1473"/>
                  </a:cubicBezTo>
                  <a:cubicBezTo>
                    <a:pt x="1701" y="1141"/>
                    <a:pt x="2297" y="961"/>
                    <a:pt x="2902" y="961"/>
                  </a:cubicBezTo>
                  <a:cubicBezTo>
                    <a:pt x="3223" y="961"/>
                    <a:pt x="3546" y="1011"/>
                    <a:pt x="3864" y="1117"/>
                  </a:cubicBezTo>
                  <a:cubicBezTo>
                    <a:pt x="4219" y="1219"/>
                    <a:pt x="4626" y="1422"/>
                    <a:pt x="5084" y="1676"/>
                  </a:cubicBezTo>
                  <a:cubicBezTo>
                    <a:pt x="5084" y="1676"/>
                    <a:pt x="3861" y="1"/>
                    <a:pt x="2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78;p75">
              <a:extLst>
                <a:ext uri="{FF2B5EF4-FFF2-40B4-BE49-F238E27FC236}">
                  <a16:creationId xmlns:a16="http://schemas.microsoft.com/office/drawing/2014/main" id="{985D6ACF-EF22-5766-14F7-637D0C07012C}"/>
                </a:ext>
              </a:extLst>
            </p:cNvPr>
            <p:cNvSpPr/>
            <p:nvPr/>
          </p:nvSpPr>
          <p:spPr>
            <a:xfrm rot="-253050">
              <a:off x="1966197" y="2696641"/>
              <a:ext cx="145201" cy="73986"/>
            </a:xfrm>
            <a:custGeom>
              <a:avLst/>
              <a:gdLst/>
              <a:ahLst/>
              <a:cxnLst/>
              <a:rect l="l" t="t" r="r" b="b"/>
              <a:pathLst>
                <a:path w="5085" h="2591" extrusionOk="0">
                  <a:moveTo>
                    <a:pt x="2473" y="0"/>
                  </a:moveTo>
                  <a:cubicBezTo>
                    <a:pt x="1632" y="0"/>
                    <a:pt x="729" y="615"/>
                    <a:pt x="0" y="2591"/>
                  </a:cubicBezTo>
                  <a:cubicBezTo>
                    <a:pt x="0" y="2591"/>
                    <a:pt x="356" y="2032"/>
                    <a:pt x="1170" y="1523"/>
                  </a:cubicBezTo>
                  <a:cubicBezTo>
                    <a:pt x="1673" y="1154"/>
                    <a:pt x="2287" y="962"/>
                    <a:pt x="2910" y="962"/>
                  </a:cubicBezTo>
                  <a:cubicBezTo>
                    <a:pt x="3230" y="962"/>
                    <a:pt x="3553" y="1013"/>
                    <a:pt x="3864" y="1116"/>
                  </a:cubicBezTo>
                  <a:cubicBezTo>
                    <a:pt x="4220" y="1269"/>
                    <a:pt x="4626" y="1421"/>
                    <a:pt x="5084" y="1676"/>
                  </a:cubicBezTo>
                  <a:cubicBezTo>
                    <a:pt x="5084" y="1676"/>
                    <a:pt x="3862" y="0"/>
                    <a:pt x="2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79;p75">
              <a:extLst>
                <a:ext uri="{FF2B5EF4-FFF2-40B4-BE49-F238E27FC236}">
                  <a16:creationId xmlns:a16="http://schemas.microsoft.com/office/drawing/2014/main" id="{ACF73524-6255-6D12-0755-2EFBF827FCDC}"/>
                </a:ext>
              </a:extLst>
            </p:cNvPr>
            <p:cNvSpPr/>
            <p:nvPr/>
          </p:nvSpPr>
          <p:spPr>
            <a:xfrm rot="-253050">
              <a:off x="2476130" y="2545482"/>
              <a:ext cx="145201" cy="74014"/>
            </a:xfrm>
            <a:custGeom>
              <a:avLst/>
              <a:gdLst/>
              <a:ahLst/>
              <a:cxnLst/>
              <a:rect l="l" t="t" r="r" b="b"/>
              <a:pathLst>
                <a:path w="5085" h="2592" extrusionOk="0">
                  <a:moveTo>
                    <a:pt x="2473" y="1"/>
                  </a:moveTo>
                  <a:cubicBezTo>
                    <a:pt x="1632" y="1"/>
                    <a:pt x="730" y="616"/>
                    <a:pt x="1" y="2592"/>
                  </a:cubicBezTo>
                  <a:cubicBezTo>
                    <a:pt x="1" y="2592"/>
                    <a:pt x="407" y="2032"/>
                    <a:pt x="1170" y="1473"/>
                  </a:cubicBezTo>
                  <a:cubicBezTo>
                    <a:pt x="1701" y="1141"/>
                    <a:pt x="2298" y="961"/>
                    <a:pt x="2903" y="961"/>
                  </a:cubicBezTo>
                  <a:cubicBezTo>
                    <a:pt x="3224" y="961"/>
                    <a:pt x="3547" y="1012"/>
                    <a:pt x="3864" y="1117"/>
                  </a:cubicBezTo>
                  <a:cubicBezTo>
                    <a:pt x="4220" y="1219"/>
                    <a:pt x="4627" y="1422"/>
                    <a:pt x="5084" y="1676"/>
                  </a:cubicBezTo>
                  <a:cubicBezTo>
                    <a:pt x="5084" y="1676"/>
                    <a:pt x="3862" y="1"/>
                    <a:pt x="2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780;p75">
              <a:extLst>
                <a:ext uri="{FF2B5EF4-FFF2-40B4-BE49-F238E27FC236}">
                  <a16:creationId xmlns:a16="http://schemas.microsoft.com/office/drawing/2014/main" id="{01C08BAC-5981-BE38-6D2A-2CB24CBC4AEC}"/>
                </a:ext>
              </a:extLst>
            </p:cNvPr>
            <p:cNvSpPr/>
            <p:nvPr/>
          </p:nvSpPr>
          <p:spPr>
            <a:xfrm rot="-253050">
              <a:off x="1997596" y="2785525"/>
              <a:ext cx="159707" cy="155538"/>
            </a:xfrm>
            <a:custGeom>
              <a:avLst/>
              <a:gdLst/>
              <a:ahLst/>
              <a:cxnLst/>
              <a:rect l="l" t="t" r="r" b="b"/>
              <a:pathLst>
                <a:path w="5593" h="5447" extrusionOk="0">
                  <a:moveTo>
                    <a:pt x="2644" y="1"/>
                  </a:moveTo>
                  <a:cubicBezTo>
                    <a:pt x="1119" y="102"/>
                    <a:pt x="1" y="1373"/>
                    <a:pt x="52" y="2898"/>
                  </a:cubicBezTo>
                  <a:cubicBezTo>
                    <a:pt x="149" y="4359"/>
                    <a:pt x="1366" y="5447"/>
                    <a:pt x="2763" y="5447"/>
                  </a:cubicBezTo>
                  <a:cubicBezTo>
                    <a:pt x="2825" y="5447"/>
                    <a:pt x="2887" y="5444"/>
                    <a:pt x="2949" y="5440"/>
                  </a:cubicBezTo>
                  <a:cubicBezTo>
                    <a:pt x="4475" y="5389"/>
                    <a:pt x="5593" y="4068"/>
                    <a:pt x="5542" y="2593"/>
                  </a:cubicBezTo>
                  <a:cubicBezTo>
                    <a:pt x="5491" y="2492"/>
                    <a:pt x="5491" y="2390"/>
                    <a:pt x="5491" y="2288"/>
                  </a:cubicBezTo>
                  <a:cubicBezTo>
                    <a:pt x="5288" y="1221"/>
                    <a:pt x="4525" y="357"/>
                    <a:pt x="3509" y="102"/>
                  </a:cubicBezTo>
                  <a:cubicBezTo>
                    <a:pt x="3305" y="52"/>
                    <a:pt x="3102" y="1"/>
                    <a:pt x="2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781;p75">
              <a:extLst>
                <a:ext uri="{FF2B5EF4-FFF2-40B4-BE49-F238E27FC236}">
                  <a16:creationId xmlns:a16="http://schemas.microsoft.com/office/drawing/2014/main" id="{9EDD9F03-5F91-BD30-F7E7-F64844FDC627}"/>
                </a:ext>
              </a:extLst>
            </p:cNvPr>
            <p:cNvSpPr/>
            <p:nvPr/>
          </p:nvSpPr>
          <p:spPr>
            <a:xfrm rot="-253050">
              <a:off x="2511132" y="2623881"/>
              <a:ext cx="161163" cy="155395"/>
            </a:xfrm>
            <a:custGeom>
              <a:avLst/>
              <a:gdLst/>
              <a:ahLst/>
              <a:cxnLst/>
              <a:rect l="l" t="t" r="r" b="b"/>
              <a:pathLst>
                <a:path w="5644" h="5442" extrusionOk="0">
                  <a:moveTo>
                    <a:pt x="2644" y="1"/>
                  </a:moveTo>
                  <a:cubicBezTo>
                    <a:pt x="1170" y="52"/>
                    <a:pt x="1" y="1373"/>
                    <a:pt x="102" y="2848"/>
                  </a:cubicBezTo>
                  <a:cubicBezTo>
                    <a:pt x="202" y="4339"/>
                    <a:pt x="1420" y="5442"/>
                    <a:pt x="2900" y="5442"/>
                  </a:cubicBezTo>
                  <a:cubicBezTo>
                    <a:pt x="2933" y="5442"/>
                    <a:pt x="2967" y="5441"/>
                    <a:pt x="3000" y="5440"/>
                  </a:cubicBezTo>
                  <a:cubicBezTo>
                    <a:pt x="4474" y="5338"/>
                    <a:pt x="5644" y="4068"/>
                    <a:pt x="5542" y="2542"/>
                  </a:cubicBezTo>
                  <a:cubicBezTo>
                    <a:pt x="5542" y="2441"/>
                    <a:pt x="5542" y="2339"/>
                    <a:pt x="5491" y="2237"/>
                  </a:cubicBezTo>
                  <a:cubicBezTo>
                    <a:pt x="5339" y="1170"/>
                    <a:pt x="4525" y="357"/>
                    <a:pt x="3508" y="52"/>
                  </a:cubicBezTo>
                  <a:cubicBezTo>
                    <a:pt x="3356" y="1"/>
                    <a:pt x="3153" y="1"/>
                    <a:pt x="2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82;p75">
              <a:extLst>
                <a:ext uri="{FF2B5EF4-FFF2-40B4-BE49-F238E27FC236}">
                  <a16:creationId xmlns:a16="http://schemas.microsoft.com/office/drawing/2014/main" id="{3727918F-F509-D534-7A2C-0CDFEA6CB6AC}"/>
                </a:ext>
              </a:extLst>
            </p:cNvPr>
            <p:cNvSpPr/>
            <p:nvPr/>
          </p:nvSpPr>
          <p:spPr>
            <a:xfrm rot="-1127360">
              <a:off x="1980571" y="2928016"/>
              <a:ext cx="264657" cy="185166"/>
            </a:xfrm>
            <a:custGeom>
              <a:avLst/>
              <a:gdLst/>
              <a:ahLst/>
              <a:cxnLst/>
              <a:rect l="l" t="t" r="r" b="b"/>
              <a:pathLst>
                <a:path w="12252" h="8573" extrusionOk="0">
                  <a:moveTo>
                    <a:pt x="6367" y="1"/>
                  </a:moveTo>
                  <a:cubicBezTo>
                    <a:pt x="6195" y="1"/>
                    <a:pt x="6022" y="6"/>
                    <a:pt x="5846" y="17"/>
                  </a:cubicBezTo>
                  <a:cubicBezTo>
                    <a:pt x="2542" y="220"/>
                    <a:pt x="0" y="2304"/>
                    <a:pt x="102" y="4643"/>
                  </a:cubicBezTo>
                  <a:cubicBezTo>
                    <a:pt x="246" y="6859"/>
                    <a:pt x="2765" y="8573"/>
                    <a:pt x="5841" y="8573"/>
                  </a:cubicBezTo>
                  <a:cubicBezTo>
                    <a:pt x="6011" y="8573"/>
                    <a:pt x="6182" y="8568"/>
                    <a:pt x="6355" y="8557"/>
                  </a:cubicBezTo>
                  <a:cubicBezTo>
                    <a:pt x="9710" y="8354"/>
                    <a:pt x="12252" y="6269"/>
                    <a:pt x="12150" y="3931"/>
                  </a:cubicBezTo>
                  <a:cubicBezTo>
                    <a:pt x="12005" y="1715"/>
                    <a:pt x="9486" y="1"/>
                    <a:pt x="63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83;p75">
              <a:extLst>
                <a:ext uri="{FF2B5EF4-FFF2-40B4-BE49-F238E27FC236}">
                  <a16:creationId xmlns:a16="http://schemas.microsoft.com/office/drawing/2014/main" id="{ED013EBC-9DC7-5D7F-2A55-980FBA0CEDAC}"/>
                </a:ext>
              </a:extLst>
            </p:cNvPr>
            <p:cNvSpPr/>
            <p:nvPr/>
          </p:nvSpPr>
          <p:spPr>
            <a:xfrm rot="-253050">
              <a:off x="2300406" y="2924658"/>
              <a:ext cx="217759" cy="191888"/>
            </a:xfrm>
            <a:custGeom>
              <a:avLst/>
              <a:gdLst/>
              <a:ahLst/>
              <a:cxnLst/>
              <a:rect l="l" t="t" r="r" b="b"/>
              <a:pathLst>
                <a:path w="7626" h="6720" extrusionOk="0">
                  <a:moveTo>
                    <a:pt x="7626" y="1"/>
                  </a:moveTo>
                  <a:lnTo>
                    <a:pt x="7626" y="1"/>
                  </a:lnTo>
                  <a:cubicBezTo>
                    <a:pt x="7625" y="1"/>
                    <a:pt x="6129" y="1826"/>
                    <a:pt x="3182" y="1826"/>
                  </a:cubicBezTo>
                  <a:cubicBezTo>
                    <a:pt x="2288" y="1826"/>
                    <a:pt x="1261" y="1658"/>
                    <a:pt x="102" y="1221"/>
                  </a:cubicBezTo>
                  <a:cubicBezTo>
                    <a:pt x="102" y="1221"/>
                    <a:pt x="0" y="2034"/>
                    <a:pt x="0" y="3051"/>
                  </a:cubicBezTo>
                  <a:cubicBezTo>
                    <a:pt x="0" y="4626"/>
                    <a:pt x="359" y="6720"/>
                    <a:pt x="2171" y="6720"/>
                  </a:cubicBezTo>
                  <a:cubicBezTo>
                    <a:pt x="2405" y="6720"/>
                    <a:pt x="2663" y="6685"/>
                    <a:pt x="2949" y="6609"/>
                  </a:cubicBezTo>
                  <a:cubicBezTo>
                    <a:pt x="3711" y="6406"/>
                    <a:pt x="4423" y="5898"/>
                    <a:pt x="5033" y="5186"/>
                  </a:cubicBezTo>
                  <a:cubicBezTo>
                    <a:pt x="6151" y="3915"/>
                    <a:pt x="7016" y="1983"/>
                    <a:pt x="7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84;p75">
              <a:extLst>
                <a:ext uri="{FF2B5EF4-FFF2-40B4-BE49-F238E27FC236}">
                  <a16:creationId xmlns:a16="http://schemas.microsoft.com/office/drawing/2014/main" id="{DF7010EF-397A-AFD5-B39C-1EB7F72A0127}"/>
                </a:ext>
              </a:extLst>
            </p:cNvPr>
            <p:cNvSpPr/>
            <p:nvPr/>
          </p:nvSpPr>
          <p:spPr>
            <a:xfrm rot="725786" flipH="1">
              <a:off x="2530170" y="2673540"/>
              <a:ext cx="56868" cy="56093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785;p75">
              <a:extLst>
                <a:ext uri="{FF2B5EF4-FFF2-40B4-BE49-F238E27FC236}">
                  <a16:creationId xmlns:a16="http://schemas.microsoft.com/office/drawing/2014/main" id="{3571E1DE-7A6E-3C41-DDE2-7552BCD7F367}"/>
                </a:ext>
              </a:extLst>
            </p:cNvPr>
            <p:cNvSpPr/>
            <p:nvPr/>
          </p:nvSpPr>
          <p:spPr>
            <a:xfrm rot="725786" flipH="1">
              <a:off x="2084460" y="2822996"/>
              <a:ext cx="56868" cy="56093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786;p75">
              <a:extLst>
                <a:ext uri="{FF2B5EF4-FFF2-40B4-BE49-F238E27FC236}">
                  <a16:creationId xmlns:a16="http://schemas.microsoft.com/office/drawing/2014/main" id="{4ECA0C45-FFEB-CE46-55F9-619DE4AA11DE}"/>
                </a:ext>
              </a:extLst>
            </p:cNvPr>
            <p:cNvSpPr/>
            <p:nvPr/>
          </p:nvSpPr>
          <p:spPr>
            <a:xfrm rot="-1127360">
              <a:off x="2496371" y="2752141"/>
              <a:ext cx="264657" cy="185166"/>
            </a:xfrm>
            <a:custGeom>
              <a:avLst/>
              <a:gdLst/>
              <a:ahLst/>
              <a:cxnLst/>
              <a:rect l="l" t="t" r="r" b="b"/>
              <a:pathLst>
                <a:path w="12252" h="8573" extrusionOk="0">
                  <a:moveTo>
                    <a:pt x="6367" y="1"/>
                  </a:moveTo>
                  <a:cubicBezTo>
                    <a:pt x="6195" y="1"/>
                    <a:pt x="6022" y="6"/>
                    <a:pt x="5846" y="17"/>
                  </a:cubicBezTo>
                  <a:cubicBezTo>
                    <a:pt x="2542" y="220"/>
                    <a:pt x="0" y="2304"/>
                    <a:pt x="102" y="4643"/>
                  </a:cubicBezTo>
                  <a:cubicBezTo>
                    <a:pt x="246" y="6859"/>
                    <a:pt x="2765" y="8573"/>
                    <a:pt x="5841" y="8573"/>
                  </a:cubicBezTo>
                  <a:cubicBezTo>
                    <a:pt x="6011" y="8573"/>
                    <a:pt x="6182" y="8568"/>
                    <a:pt x="6355" y="8557"/>
                  </a:cubicBezTo>
                  <a:cubicBezTo>
                    <a:pt x="9710" y="8354"/>
                    <a:pt x="12252" y="6269"/>
                    <a:pt x="12150" y="3931"/>
                  </a:cubicBezTo>
                  <a:cubicBezTo>
                    <a:pt x="12005" y="1715"/>
                    <a:pt x="9486" y="1"/>
                    <a:pt x="63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TextBox 1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B822BC-AB41-B44E-F144-8B8D47A712BF}"/>
              </a:ext>
            </a:extLst>
          </p:cNvPr>
          <p:cNvSpPr txBox="1"/>
          <p:nvPr/>
        </p:nvSpPr>
        <p:spPr>
          <a:xfrm>
            <a:off x="4130401" y="2966819"/>
            <a:ext cx="5314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vi-VN" sz="3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74646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615204" y="168653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30" name="图片 2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6" y="2773876"/>
            <a:ext cx="3451142" cy="1286603"/>
          </a:xfrm>
          <a:prstGeom prst="rect">
            <a:avLst/>
          </a:prstGeom>
        </p:spPr>
      </p:pic>
      <p:pic>
        <p:nvPicPr>
          <p:cNvPr id="31" name="图片 3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06" y="2020922"/>
            <a:ext cx="4468281" cy="1872772"/>
          </a:xfrm>
          <a:prstGeom prst="rect">
            <a:avLst/>
          </a:prstGeom>
        </p:spPr>
      </p:pic>
      <p:sp>
        <p:nvSpPr>
          <p:cNvPr id="32" name="文本框 3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818804" y="1148419"/>
            <a:ext cx="2408032" cy="18505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 ĐỘNG</a:t>
            </a:r>
          </a:p>
          <a:p>
            <a:pPr algn="ctr"/>
            <a:r>
              <a:rPr lang="en-US" altLang="zh-CN" sz="8625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lang="zh-CN" altLang="en-US" sz="8625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921601" y="2501206"/>
            <a:ext cx="2773516" cy="842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4875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  <a:endParaRPr lang="zh-CN" altLang="en-US" sz="4875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05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DF4A47-A724-1F89-07C5-0AF059D01A9C}"/>
              </a:ext>
            </a:extLst>
          </p:cNvPr>
          <p:cNvSpPr txBox="1"/>
          <p:nvPr/>
        </p:nvSpPr>
        <p:spPr>
          <a:xfrm>
            <a:off x="402201" y="1509130"/>
            <a:ext cx="83529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Nhóm 1-2: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suất của biến cố ngẫu nhiên trong một số trò chơi đơn giản</a:t>
            </a:r>
          </a:p>
          <a:p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3-4:</a:t>
            </a:r>
            <a:r>
              <a:rPr lang="en-US" sz="32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22804A-13AB-39F3-8E20-161E92D65AED}"/>
              </a:ext>
            </a:extLst>
          </p:cNvPr>
          <p:cNvSpPr txBox="1"/>
          <p:nvPr/>
        </p:nvSpPr>
        <p:spPr>
          <a:xfrm>
            <a:off x="1230659" y="110784"/>
            <a:ext cx="7764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chia thành 4 nhóm trình bầy sơ đồ tư duy tổng kết kiến thức đã học về các nội dung sau</a:t>
            </a:r>
            <a:r>
              <a:rPr lang="vi-VN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thời gian 3 phút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0" name="Picture 8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EE46787-A398-408B-AE49-003D33F437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6" y="97433"/>
            <a:ext cx="1183841" cy="1183841"/>
          </a:xfrm>
          <a:prstGeom prst="rect">
            <a:avLst/>
          </a:prstGeom>
        </p:spPr>
      </p:pic>
      <p:pic>
        <p:nvPicPr>
          <p:cNvPr id="91" name="Đồng hồ đếm ngược 3 phút gây sốc 3 Minutes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69F9DB2C-8182-4FF6-8C02-CEDD63EA07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8378" y="3917814"/>
            <a:ext cx="1487291" cy="83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6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1"/>
                </p:tgtEl>
              </p:cMediaNode>
            </p:video>
          </p:childTnLst>
        </p:cTn>
      </p:par>
    </p:tnLst>
    <p:bldLst>
      <p:bldP spid="2" grpId="0"/>
      <p:bldP spid="8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690582"/>
            <a:ext cx="1240052" cy="3971336"/>
          </a:xfrm>
          <a:custGeom>
            <a:avLst/>
            <a:gdLst>
              <a:gd name="connsiteX0" fmla="*/ 0 w 1240052"/>
              <a:gd name="connsiteY0" fmla="*/ 124005 h 3971336"/>
              <a:gd name="connsiteX1" fmla="*/ 124005 w 1240052"/>
              <a:gd name="connsiteY1" fmla="*/ 0 h 3971336"/>
              <a:gd name="connsiteX2" fmla="*/ 1116047 w 1240052"/>
              <a:gd name="connsiteY2" fmla="*/ 0 h 3971336"/>
              <a:gd name="connsiteX3" fmla="*/ 1240052 w 1240052"/>
              <a:gd name="connsiteY3" fmla="*/ 124005 h 3971336"/>
              <a:gd name="connsiteX4" fmla="*/ 1240052 w 1240052"/>
              <a:gd name="connsiteY4" fmla="*/ 3847331 h 3971336"/>
              <a:gd name="connsiteX5" fmla="*/ 1116047 w 1240052"/>
              <a:gd name="connsiteY5" fmla="*/ 3971336 h 3971336"/>
              <a:gd name="connsiteX6" fmla="*/ 124005 w 1240052"/>
              <a:gd name="connsiteY6" fmla="*/ 3971336 h 3971336"/>
              <a:gd name="connsiteX7" fmla="*/ 0 w 1240052"/>
              <a:gd name="connsiteY7" fmla="*/ 3847331 h 3971336"/>
              <a:gd name="connsiteX8" fmla="*/ 0 w 1240052"/>
              <a:gd name="connsiteY8" fmla="*/ 124005 h 397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0052" h="3971336">
                <a:moveTo>
                  <a:pt x="0" y="124005"/>
                </a:moveTo>
                <a:cubicBezTo>
                  <a:pt x="0" y="55519"/>
                  <a:pt x="55519" y="0"/>
                  <a:pt x="124005" y="0"/>
                </a:cubicBezTo>
                <a:lnTo>
                  <a:pt x="1116047" y="0"/>
                </a:lnTo>
                <a:cubicBezTo>
                  <a:pt x="1184533" y="0"/>
                  <a:pt x="1240052" y="55519"/>
                  <a:pt x="1240052" y="124005"/>
                </a:cubicBezTo>
                <a:lnTo>
                  <a:pt x="1240052" y="3847331"/>
                </a:lnTo>
                <a:cubicBezTo>
                  <a:pt x="1240052" y="3915817"/>
                  <a:pt x="1184533" y="3971336"/>
                  <a:pt x="1116047" y="3971336"/>
                </a:cubicBezTo>
                <a:lnTo>
                  <a:pt x="124005" y="3971336"/>
                </a:lnTo>
                <a:cubicBezTo>
                  <a:pt x="55519" y="3971336"/>
                  <a:pt x="0" y="3915817"/>
                  <a:pt x="0" y="3847331"/>
                </a:cubicBezTo>
                <a:lnTo>
                  <a:pt x="0" y="124005"/>
                </a:lnTo>
                <a:close/>
              </a:path>
            </a:pathLst>
          </a:custGeom>
          <a:solidFill>
            <a:srgbClr val="ED7D31">
              <a:lumMod val="7500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1560" tIns="51560" rIns="51560" bIns="51560" numCol="1" spcCol="1270" anchor="ctr" anchorCtr="0">
            <a:noAutofit/>
          </a:bodyPr>
          <a:lstStyle/>
          <a:p>
            <a:pPr lvl="0" algn="ctr" defTabSz="10668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suất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ngẫu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giản</a:t>
            </a:r>
            <a:endParaRPr lang="en-US" sz="2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reeform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 rot="16635906">
            <a:off x="483562" y="1809394"/>
            <a:ext cx="1732010" cy="15607"/>
          </a:xfrm>
          <a:custGeom>
            <a:avLst/>
            <a:gdLst>
              <a:gd name="connsiteX0" fmla="*/ 0 w 1732010"/>
              <a:gd name="connsiteY0" fmla="*/ 8506 h 15607"/>
              <a:gd name="connsiteX1" fmla="*/ 1353403 w 1732010"/>
              <a:gd name="connsiteY1" fmla="*/ 8506 h 1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32010" h="15607">
                <a:moveTo>
                  <a:pt x="0" y="8506"/>
                </a:moveTo>
                <a:lnTo>
                  <a:pt x="1353403" y="8506"/>
                </a:lnTo>
              </a:path>
            </a:pathLst>
          </a:custGeom>
          <a:noFill/>
          <a:ln w="12700" cap="flat" cmpd="sng" algn="ctr">
            <a:solidFill>
              <a:srgbClr val="4472C4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5404" tIns="-35497" rIns="835405" bIns="-3549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reeform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459082" y="207113"/>
            <a:ext cx="2220634" cy="1502064"/>
          </a:xfrm>
          <a:custGeom>
            <a:avLst/>
            <a:gdLst>
              <a:gd name="connsiteX0" fmla="*/ 0 w 2220634"/>
              <a:gd name="connsiteY0" fmla="*/ 250349 h 1502064"/>
              <a:gd name="connsiteX1" fmla="*/ 250349 w 2220634"/>
              <a:gd name="connsiteY1" fmla="*/ 0 h 1502064"/>
              <a:gd name="connsiteX2" fmla="*/ 1970285 w 2220634"/>
              <a:gd name="connsiteY2" fmla="*/ 0 h 1502064"/>
              <a:gd name="connsiteX3" fmla="*/ 2220634 w 2220634"/>
              <a:gd name="connsiteY3" fmla="*/ 250349 h 1502064"/>
              <a:gd name="connsiteX4" fmla="*/ 2220634 w 2220634"/>
              <a:gd name="connsiteY4" fmla="*/ 1251715 h 1502064"/>
              <a:gd name="connsiteX5" fmla="*/ 1970285 w 2220634"/>
              <a:gd name="connsiteY5" fmla="*/ 1502064 h 1502064"/>
              <a:gd name="connsiteX6" fmla="*/ 250349 w 2220634"/>
              <a:gd name="connsiteY6" fmla="*/ 1502064 h 1502064"/>
              <a:gd name="connsiteX7" fmla="*/ 0 w 2220634"/>
              <a:gd name="connsiteY7" fmla="*/ 1251715 h 1502064"/>
              <a:gd name="connsiteX8" fmla="*/ 0 w 2220634"/>
              <a:gd name="connsiteY8" fmla="*/ 250349 h 150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0634" h="1502064">
                <a:moveTo>
                  <a:pt x="0" y="250349"/>
                </a:moveTo>
                <a:cubicBezTo>
                  <a:pt x="0" y="112085"/>
                  <a:pt x="112085" y="0"/>
                  <a:pt x="250349" y="0"/>
                </a:cubicBezTo>
                <a:lnTo>
                  <a:pt x="1970285" y="0"/>
                </a:lnTo>
                <a:cubicBezTo>
                  <a:pt x="2108549" y="0"/>
                  <a:pt x="2220634" y="112085"/>
                  <a:pt x="2220634" y="250349"/>
                </a:cubicBezTo>
                <a:lnTo>
                  <a:pt x="2220634" y="1251715"/>
                </a:lnTo>
                <a:cubicBezTo>
                  <a:pt x="2220634" y="1389979"/>
                  <a:pt x="2108549" y="1502064"/>
                  <a:pt x="1970285" y="1502064"/>
                </a:cubicBezTo>
                <a:lnTo>
                  <a:pt x="250349" y="1502064"/>
                </a:lnTo>
                <a:cubicBezTo>
                  <a:pt x="112085" y="1502064"/>
                  <a:pt x="0" y="1389979"/>
                  <a:pt x="0" y="1251715"/>
                </a:cubicBezTo>
                <a:lnTo>
                  <a:pt x="0" y="250349"/>
                </a:lnTo>
                <a:close/>
              </a:path>
            </a:pathLst>
          </a:cu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8565" tIns="88565" rIns="88565" bIns="8856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suất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tung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</a:t>
            </a:r>
            <a:endParaRPr lang="en-US" sz="2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9" name="Group 18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3606251" y="29729"/>
            <a:ext cx="5473579" cy="969981"/>
            <a:chOff x="3606251" y="29729"/>
            <a:chExt cx="5473579" cy="969981"/>
          </a:xfrm>
        </p:grpSpPr>
        <p:sp>
          <p:nvSpPr>
            <p:cNvPr id="7" name="Freeform 6"/>
            <p:cNvSpPr/>
            <p:nvPr/>
          </p:nvSpPr>
          <p:spPr>
            <a:xfrm rot="19400045">
              <a:off x="3606251" y="728629"/>
              <a:ext cx="742571" cy="15607"/>
            </a:xfrm>
            <a:custGeom>
              <a:avLst/>
              <a:gdLst>
                <a:gd name="connsiteX0" fmla="*/ 0 w 742571"/>
                <a:gd name="connsiteY0" fmla="*/ 8506 h 15607"/>
                <a:gd name="connsiteX1" fmla="*/ 603043 w 742571"/>
                <a:gd name="connsiteY1" fmla="*/ 8506 h 15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2571" h="15607">
                  <a:moveTo>
                    <a:pt x="0" y="8506"/>
                  </a:moveTo>
                  <a:lnTo>
                    <a:pt x="603043" y="8506"/>
                  </a:lnTo>
                </a:path>
              </a:pathLst>
            </a:custGeom>
            <a:noFill/>
            <a:ln w="12700" cap="flat" cmpd="sng" algn="ctr">
              <a:solidFill>
                <a:srgbClr val="4472C4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5421" tIns="-10761" rIns="365421" bIns="-10761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200" kern="12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Freeform 7"/>
                <p:cNvSpPr/>
                <p:nvPr/>
              </p:nvSpPr>
              <p:spPr>
                <a:xfrm>
                  <a:off x="4275357" y="29729"/>
                  <a:ext cx="4804473" cy="969981"/>
                </a:xfrm>
                <a:custGeom>
                  <a:avLst/>
                  <a:gdLst>
                    <a:gd name="connsiteX0" fmla="*/ 0 w 4804473"/>
                    <a:gd name="connsiteY0" fmla="*/ 96998 h 969981"/>
                    <a:gd name="connsiteX1" fmla="*/ 96998 w 4804473"/>
                    <a:gd name="connsiteY1" fmla="*/ 0 h 969981"/>
                    <a:gd name="connsiteX2" fmla="*/ 4707475 w 4804473"/>
                    <a:gd name="connsiteY2" fmla="*/ 0 h 969981"/>
                    <a:gd name="connsiteX3" fmla="*/ 4804473 w 4804473"/>
                    <a:gd name="connsiteY3" fmla="*/ 96998 h 969981"/>
                    <a:gd name="connsiteX4" fmla="*/ 4804473 w 4804473"/>
                    <a:gd name="connsiteY4" fmla="*/ 872983 h 969981"/>
                    <a:gd name="connsiteX5" fmla="*/ 4707475 w 4804473"/>
                    <a:gd name="connsiteY5" fmla="*/ 969981 h 969981"/>
                    <a:gd name="connsiteX6" fmla="*/ 96998 w 4804473"/>
                    <a:gd name="connsiteY6" fmla="*/ 969981 h 969981"/>
                    <a:gd name="connsiteX7" fmla="*/ 0 w 4804473"/>
                    <a:gd name="connsiteY7" fmla="*/ 872983 h 969981"/>
                    <a:gd name="connsiteX8" fmla="*/ 0 w 4804473"/>
                    <a:gd name="connsiteY8" fmla="*/ 96998 h 969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04473" h="969981">
                      <a:moveTo>
                        <a:pt x="0" y="96998"/>
                      </a:moveTo>
                      <a:cubicBezTo>
                        <a:pt x="0" y="43427"/>
                        <a:pt x="43427" y="0"/>
                        <a:pt x="96998" y="0"/>
                      </a:cubicBezTo>
                      <a:lnTo>
                        <a:pt x="4707475" y="0"/>
                      </a:lnTo>
                      <a:cubicBezTo>
                        <a:pt x="4761046" y="0"/>
                        <a:pt x="4804473" y="43427"/>
                        <a:pt x="4804473" y="96998"/>
                      </a:cubicBezTo>
                      <a:lnTo>
                        <a:pt x="4804473" y="872983"/>
                      </a:lnTo>
                      <a:cubicBezTo>
                        <a:pt x="4804473" y="926554"/>
                        <a:pt x="4761046" y="969981"/>
                        <a:pt x="4707475" y="969981"/>
                      </a:cubicBezTo>
                      <a:lnTo>
                        <a:pt x="96998" y="969981"/>
                      </a:lnTo>
                      <a:cubicBezTo>
                        <a:pt x="43427" y="969981"/>
                        <a:pt x="0" y="926554"/>
                        <a:pt x="0" y="872983"/>
                      </a:cubicBezTo>
                      <a:lnTo>
                        <a:pt x="0" y="96998"/>
                      </a:lnTo>
                      <a:close/>
                    </a:path>
                  </a:pathLst>
                </a:custGeom>
                <a:solidFill>
                  <a:srgbClr val="4472C4">
                    <a:hueOff val="0"/>
                    <a:satOff val="0"/>
                    <a:lumOff val="0"/>
                    <a:alphaOff val="0"/>
                  </a:srgbClr>
                </a:solidFill>
                <a:ln w="12700" cap="flat" cmpd="sng" algn="ctr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43650" tIns="43650" rIns="43650" bIns="43650" numCol="1" spcCol="1270" anchor="ctr" anchorCtr="0">
                  <a:noAutofit/>
                </a:bodyPr>
                <a:lstStyle/>
                <a:p>
                  <a:pPr lvl="0" algn="ctr" defTabSz="1066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Xác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suất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cố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"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Mặt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xuất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hiện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đồng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xu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là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mặt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N"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bằng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 kern="1200">
                              <a:solidFill>
                                <a:sysClr val="window" lastClr="FFFFFF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400" b="0" i="1" kern="1200">
                              <a:solidFill>
                                <a:sysClr val="window" lastClr="FFFFFF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kern="1200">
                              <a:solidFill>
                                <a:sysClr val="window" lastClr="FFFFFF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8" name="Freeform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5357" y="29729"/>
                  <a:ext cx="4804473" cy="969981"/>
                </a:xfrm>
                <a:custGeom>
                  <a:avLst/>
                  <a:gdLst>
                    <a:gd name="connsiteX0" fmla="*/ 0 w 4804473"/>
                    <a:gd name="connsiteY0" fmla="*/ 96998 h 969981"/>
                    <a:gd name="connsiteX1" fmla="*/ 96998 w 4804473"/>
                    <a:gd name="connsiteY1" fmla="*/ 0 h 969981"/>
                    <a:gd name="connsiteX2" fmla="*/ 4707475 w 4804473"/>
                    <a:gd name="connsiteY2" fmla="*/ 0 h 969981"/>
                    <a:gd name="connsiteX3" fmla="*/ 4804473 w 4804473"/>
                    <a:gd name="connsiteY3" fmla="*/ 96998 h 969981"/>
                    <a:gd name="connsiteX4" fmla="*/ 4804473 w 4804473"/>
                    <a:gd name="connsiteY4" fmla="*/ 872983 h 969981"/>
                    <a:gd name="connsiteX5" fmla="*/ 4707475 w 4804473"/>
                    <a:gd name="connsiteY5" fmla="*/ 969981 h 969981"/>
                    <a:gd name="connsiteX6" fmla="*/ 96998 w 4804473"/>
                    <a:gd name="connsiteY6" fmla="*/ 969981 h 969981"/>
                    <a:gd name="connsiteX7" fmla="*/ 0 w 4804473"/>
                    <a:gd name="connsiteY7" fmla="*/ 872983 h 969981"/>
                    <a:gd name="connsiteX8" fmla="*/ 0 w 4804473"/>
                    <a:gd name="connsiteY8" fmla="*/ 96998 h 969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04473" h="969981">
                      <a:moveTo>
                        <a:pt x="0" y="96998"/>
                      </a:moveTo>
                      <a:cubicBezTo>
                        <a:pt x="0" y="43427"/>
                        <a:pt x="43427" y="0"/>
                        <a:pt x="96998" y="0"/>
                      </a:cubicBezTo>
                      <a:lnTo>
                        <a:pt x="4707475" y="0"/>
                      </a:lnTo>
                      <a:cubicBezTo>
                        <a:pt x="4761046" y="0"/>
                        <a:pt x="4804473" y="43427"/>
                        <a:pt x="4804473" y="96998"/>
                      </a:cubicBezTo>
                      <a:lnTo>
                        <a:pt x="4804473" y="872983"/>
                      </a:lnTo>
                      <a:cubicBezTo>
                        <a:pt x="4804473" y="926554"/>
                        <a:pt x="4761046" y="969981"/>
                        <a:pt x="4707475" y="969981"/>
                      </a:cubicBezTo>
                      <a:lnTo>
                        <a:pt x="96998" y="969981"/>
                      </a:lnTo>
                      <a:cubicBezTo>
                        <a:pt x="43427" y="969981"/>
                        <a:pt x="0" y="926554"/>
                        <a:pt x="0" y="872983"/>
                      </a:cubicBezTo>
                      <a:lnTo>
                        <a:pt x="0" y="96998"/>
                      </a:lnTo>
                      <a:close/>
                    </a:path>
                  </a:pathLst>
                </a:custGeom>
                <a:blipFill>
                  <a:blip r:embed="rId2"/>
                  <a:stretch>
                    <a:fillRect t="-3727" b="-2484"/>
                  </a:stretch>
                </a:blipFill>
                <a:ln w="12700" cap="flat" cmpd="sng" algn="ctr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3564721" y="1066165"/>
            <a:ext cx="5318664" cy="902709"/>
            <a:chOff x="3564721" y="1066165"/>
            <a:chExt cx="5318664" cy="902709"/>
          </a:xfrm>
        </p:grpSpPr>
        <p:sp>
          <p:nvSpPr>
            <p:cNvPr id="9" name="Freeform 8"/>
            <p:cNvSpPr/>
            <p:nvPr/>
          </p:nvSpPr>
          <p:spPr>
            <a:xfrm rot="2682039">
              <a:off x="3564721" y="1230029"/>
              <a:ext cx="795241" cy="15607"/>
            </a:xfrm>
            <a:custGeom>
              <a:avLst/>
              <a:gdLst>
                <a:gd name="connsiteX0" fmla="*/ 0 w 795241"/>
                <a:gd name="connsiteY0" fmla="*/ 8506 h 15607"/>
                <a:gd name="connsiteX1" fmla="*/ 651827 w 795241"/>
                <a:gd name="connsiteY1" fmla="*/ 8506 h 15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5241" h="15607">
                  <a:moveTo>
                    <a:pt x="0" y="8506"/>
                  </a:moveTo>
                  <a:lnTo>
                    <a:pt x="651827" y="8506"/>
                  </a:lnTo>
                </a:path>
              </a:pathLst>
            </a:custGeom>
            <a:noFill/>
            <a:ln w="12700" cap="flat" cmpd="sng" algn="ctr">
              <a:solidFill>
                <a:srgbClr val="4472C4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0440" tIns="-12078" rIns="390438" bIns="-1207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200" kern="12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Freeform 9"/>
                <p:cNvSpPr/>
                <p:nvPr/>
              </p:nvSpPr>
              <p:spPr>
                <a:xfrm>
                  <a:off x="4244968" y="1066165"/>
                  <a:ext cx="4638417" cy="902709"/>
                </a:xfrm>
                <a:custGeom>
                  <a:avLst/>
                  <a:gdLst>
                    <a:gd name="connsiteX0" fmla="*/ 0 w 4638417"/>
                    <a:gd name="connsiteY0" fmla="*/ 90271 h 902709"/>
                    <a:gd name="connsiteX1" fmla="*/ 90271 w 4638417"/>
                    <a:gd name="connsiteY1" fmla="*/ 0 h 902709"/>
                    <a:gd name="connsiteX2" fmla="*/ 4548146 w 4638417"/>
                    <a:gd name="connsiteY2" fmla="*/ 0 h 902709"/>
                    <a:gd name="connsiteX3" fmla="*/ 4638417 w 4638417"/>
                    <a:gd name="connsiteY3" fmla="*/ 90271 h 902709"/>
                    <a:gd name="connsiteX4" fmla="*/ 4638417 w 4638417"/>
                    <a:gd name="connsiteY4" fmla="*/ 812438 h 902709"/>
                    <a:gd name="connsiteX5" fmla="*/ 4548146 w 4638417"/>
                    <a:gd name="connsiteY5" fmla="*/ 902709 h 902709"/>
                    <a:gd name="connsiteX6" fmla="*/ 90271 w 4638417"/>
                    <a:gd name="connsiteY6" fmla="*/ 902709 h 902709"/>
                    <a:gd name="connsiteX7" fmla="*/ 0 w 4638417"/>
                    <a:gd name="connsiteY7" fmla="*/ 812438 h 902709"/>
                    <a:gd name="connsiteX8" fmla="*/ 0 w 4638417"/>
                    <a:gd name="connsiteY8" fmla="*/ 90271 h 902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38417" h="902709">
                      <a:moveTo>
                        <a:pt x="0" y="90271"/>
                      </a:moveTo>
                      <a:cubicBezTo>
                        <a:pt x="0" y="40416"/>
                        <a:pt x="40416" y="0"/>
                        <a:pt x="90271" y="0"/>
                      </a:cubicBezTo>
                      <a:lnTo>
                        <a:pt x="4548146" y="0"/>
                      </a:lnTo>
                      <a:cubicBezTo>
                        <a:pt x="4598001" y="0"/>
                        <a:pt x="4638417" y="40416"/>
                        <a:pt x="4638417" y="90271"/>
                      </a:cubicBezTo>
                      <a:lnTo>
                        <a:pt x="4638417" y="812438"/>
                      </a:lnTo>
                      <a:cubicBezTo>
                        <a:pt x="4638417" y="862293"/>
                        <a:pt x="4598001" y="902709"/>
                        <a:pt x="4548146" y="902709"/>
                      </a:cubicBezTo>
                      <a:lnTo>
                        <a:pt x="90271" y="902709"/>
                      </a:lnTo>
                      <a:cubicBezTo>
                        <a:pt x="40416" y="902709"/>
                        <a:pt x="0" y="862293"/>
                        <a:pt x="0" y="812438"/>
                      </a:cubicBezTo>
                      <a:lnTo>
                        <a:pt x="0" y="90271"/>
                      </a:lnTo>
                      <a:close/>
                    </a:path>
                  </a:pathLst>
                </a:custGeom>
                <a:solidFill>
                  <a:srgbClr val="4472C4">
                    <a:hueOff val="0"/>
                    <a:satOff val="0"/>
                    <a:lumOff val="0"/>
                    <a:alphaOff val="0"/>
                  </a:srgbClr>
                </a:solidFill>
                <a:ln w="12700" cap="flat" cmpd="sng" algn="ctr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41679" tIns="41679" rIns="41679" bIns="41679" numCol="1" spcCol="1270" anchor="ctr" anchorCtr="0">
                  <a:noAutofit/>
                </a:bodyPr>
                <a:lstStyle/>
                <a:p>
                  <a:pPr lvl="0" algn="ctr" defTabSz="10668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Xác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suất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cố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"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Mặt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xuất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hiện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đồng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xu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là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mặt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S"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bằng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 kern="1200">
                              <a:solidFill>
                                <a:sysClr val="window" lastClr="FFFFFF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400" b="0" i="1" kern="1200">
                              <a:solidFill>
                                <a:sysClr val="window" lastClr="FFFFFF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kern="1200">
                              <a:solidFill>
                                <a:sysClr val="window" lastClr="FFFFFF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0" name="Freeform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4968" y="1066165"/>
                  <a:ext cx="4638417" cy="902709"/>
                </a:xfrm>
                <a:custGeom>
                  <a:avLst/>
                  <a:gdLst>
                    <a:gd name="connsiteX0" fmla="*/ 0 w 4638417"/>
                    <a:gd name="connsiteY0" fmla="*/ 90271 h 902709"/>
                    <a:gd name="connsiteX1" fmla="*/ 90271 w 4638417"/>
                    <a:gd name="connsiteY1" fmla="*/ 0 h 902709"/>
                    <a:gd name="connsiteX2" fmla="*/ 4548146 w 4638417"/>
                    <a:gd name="connsiteY2" fmla="*/ 0 h 902709"/>
                    <a:gd name="connsiteX3" fmla="*/ 4638417 w 4638417"/>
                    <a:gd name="connsiteY3" fmla="*/ 90271 h 902709"/>
                    <a:gd name="connsiteX4" fmla="*/ 4638417 w 4638417"/>
                    <a:gd name="connsiteY4" fmla="*/ 812438 h 902709"/>
                    <a:gd name="connsiteX5" fmla="*/ 4548146 w 4638417"/>
                    <a:gd name="connsiteY5" fmla="*/ 902709 h 902709"/>
                    <a:gd name="connsiteX6" fmla="*/ 90271 w 4638417"/>
                    <a:gd name="connsiteY6" fmla="*/ 902709 h 902709"/>
                    <a:gd name="connsiteX7" fmla="*/ 0 w 4638417"/>
                    <a:gd name="connsiteY7" fmla="*/ 812438 h 902709"/>
                    <a:gd name="connsiteX8" fmla="*/ 0 w 4638417"/>
                    <a:gd name="connsiteY8" fmla="*/ 90271 h 902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38417" h="902709">
                      <a:moveTo>
                        <a:pt x="0" y="90271"/>
                      </a:moveTo>
                      <a:cubicBezTo>
                        <a:pt x="0" y="40416"/>
                        <a:pt x="40416" y="0"/>
                        <a:pt x="90271" y="0"/>
                      </a:cubicBezTo>
                      <a:lnTo>
                        <a:pt x="4548146" y="0"/>
                      </a:lnTo>
                      <a:cubicBezTo>
                        <a:pt x="4598001" y="0"/>
                        <a:pt x="4638417" y="40416"/>
                        <a:pt x="4638417" y="90271"/>
                      </a:cubicBezTo>
                      <a:lnTo>
                        <a:pt x="4638417" y="812438"/>
                      </a:lnTo>
                      <a:cubicBezTo>
                        <a:pt x="4638417" y="862293"/>
                        <a:pt x="4598001" y="902709"/>
                        <a:pt x="4548146" y="902709"/>
                      </a:cubicBezTo>
                      <a:lnTo>
                        <a:pt x="90271" y="902709"/>
                      </a:lnTo>
                      <a:cubicBezTo>
                        <a:pt x="40416" y="902709"/>
                        <a:pt x="0" y="862293"/>
                        <a:pt x="0" y="812438"/>
                      </a:cubicBezTo>
                      <a:lnTo>
                        <a:pt x="0" y="90271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 l="-1048" t="-8000" r="-1180" b="-6000"/>
                  </a:stretch>
                </a:blipFill>
                <a:ln w="12700" cap="flat" cmpd="sng" algn="ctr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1239646" y="2111258"/>
            <a:ext cx="3046976" cy="1173713"/>
            <a:chOff x="1239646" y="2111258"/>
            <a:chExt cx="3046976" cy="1173713"/>
          </a:xfrm>
        </p:grpSpPr>
        <p:sp>
          <p:nvSpPr>
            <p:cNvPr id="11" name="Freeform 10"/>
            <p:cNvSpPr/>
            <p:nvPr/>
          </p:nvSpPr>
          <p:spPr>
            <a:xfrm rot="254872">
              <a:off x="1239646" y="2679379"/>
              <a:ext cx="295176" cy="15607"/>
            </a:xfrm>
            <a:custGeom>
              <a:avLst/>
              <a:gdLst>
                <a:gd name="connsiteX0" fmla="*/ 0 w 295176"/>
                <a:gd name="connsiteY0" fmla="*/ 8506 h 15607"/>
                <a:gd name="connsiteX1" fmla="*/ 335377 w 295176"/>
                <a:gd name="connsiteY1" fmla="*/ 8506 h 15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176" h="15607">
                  <a:moveTo>
                    <a:pt x="0" y="8506"/>
                  </a:moveTo>
                  <a:lnTo>
                    <a:pt x="335377" y="8506"/>
                  </a:lnTo>
                </a:path>
              </a:pathLst>
            </a:custGeom>
            <a:noFill/>
            <a:ln w="12700" cap="flat" cmpd="sng" algn="ctr">
              <a:solidFill>
                <a:srgbClr val="4472C4">
                  <a:shade val="6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909" tIns="423" rIns="152909" bIns="42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200" kern="12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1534417" y="2111258"/>
              <a:ext cx="2752205" cy="1173713"/>
            </a:xfrm>
            <a:custGeom>
              <a:avLst/>
              <a:gdLst>
                <a:gd name="connsiteX0" fmla="*/ 0 w 2752205"/>
                <a:gd name="connsiteY0" fmla="*/ 195623 h 1173713"/>
                <a:gd name="connsiteX1" fmla="*/ 195623 w 2752205"/>
                <a:gd name="connsiteY1" fmla="*/ 0 h 1173713"/>
                <a:gd name="connsiteX2" fmla="*/ 2556582 w 2752205"/>
                <a:gd name="connsiteY2" fmla="*/ 0 h 1173713"/>
                <a:gd name="connsiteX3" fmla="*/ 2752205 w 2752205"/>
                <a:gd name="connsiteY3" fmla="*/ 195623 h 1173713"/>
                <a:gd name="connsiteX4" fmla="*/ 2752205 w 2752205"/>
                <a:gd name="connsiteY4" fmla="*/ 978090 h 1173713"/>
                <a:gd name="connsiteX5" fmla="*/ 2556582 w 2752205"/>
                <a:gd name="connsiteY5" fmla="*/ 1173713 h 1173713"/>
                <a:gd name="connsiteX6" fmla="*/ 195623 w 2752205"/>
                <a:gd name="connsiteY6" fmla="*/ 1173713 h 1173713"/>
                <a:gd name="connsiteX7" fmla="*/ 0 w 2752205"/>
                <a:gd name="connsiteY7" fmla="*/ 978090 h 1173713"/>
                <a:gd name="connsiteX8" fmla="*/ 0 w 2752205"/>
                <a:gd name="connsiteY8" fmla="*/ 195623 h 1173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2205" h="1173713">
                  <a:moveTo>
                    <a:pt x="0" y="195623"/>
                  </a:moveTo>
                  <a:cubicBezTo>
                    <a:pt x="0" y="87583"/>
                    <a:pt x="87583" y="0"/>
                    <a:pt x="195623" y="0"/>
                  </a:cubicBezTo>
                  <a:lnTo>
                    <a:pt x="2556582" y="0"/>
                  </a:lnTo>
                  <a:cubicBezTo>
                    <a:pt x="2664622" y="0"/>
                    <a:pt x="2752205" y="87583"/>
                    <a:pt x="2752205" y="195623"/>
                  </a:cubicBezTo>
                  <a:lnTo>
                    <a:pt x="2752205" y="978090"/>
                  </a:lnTo>
                  <a:cubicBezTo>
                    <a:pt x="2752205" y="1086130"/>
                    <a:pt x="2664622" y="1173713"/>
                    <a:pt x="2556582" y="1173713"/>
                  </a:cubicBezTo>
                  <a:lnTo>
                    <a:pt x="195623" y="1173713"/>
                  </a:lnTo>
                  <a:cubicBezTo>
                    <a:pt x="87583" y="1173713"/>
                    <a:pt x="0" y="1086130"/>
                    <a:pt x="0" y="978090"/>
                  </a:cubicBezTo>
                  <a:lnTo>
                    <a:pt x="0" y="195623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536" tIns="72536" rIns="72536" bIns="72536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Xác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suất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biến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cố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trò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vòng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quay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endPara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4285450" y="2068748"/>
            <a:ext cx="4708868" cy="1331892"/>
            <a:chOff x="4285450" y="2068748"/>
            <a:chExt cx="4708868" cy="1331892"/>
          </a:xfrm>
        </p:grpSpPr>
        <p:sp>
          <p:nvSpPr>
            <p:cNvPr id="13" name="Freeform 12"/>
            <p:cNvSpPr/>
            <p:nvPr/>
          </p:nvSpPr>
          <p:spPr>
            <a:xfrm rot="440126">
              <a:off x="4285450" y="2708601"/>
              <a:ext cx="286495" cy="15607"/>
            </a:xfrm>
            <a:custGeom>
              <a:avLst/>
              <a:gdLst>
                <a:gd name="connsiteX0" fmla="*/ 0 w 286495"/>
                <a:gd name="connsiteY0" fmla="*/ 8506 h 15607"/>
                <a:gd name="connsiteX1" fmla="*/ 501566 w 286495"/>
                <a:gd name="connsiteY1" fmla="*/ 8506 h 15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495" h="15607">
                  <a:moveTo>
                    <a:pt x="0" y="8506"/>
                  </a:moveTo>
                  <a:lnTo>
                    <a:pt x="501566" y="8506"/>
                  </a:lnTo>
                </a:path>
              </a:pathLst>
            </a:custGeom>
            <a:noFill/>
            <a:ln w="12700" cap="flat" cmpd="sng" algn="ctr">
              <a:solidFill>
                <a:srgbClr val="4472C4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8785" tIns="640" rIns="148785" bIns="64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200" kern="12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Freeform 13"/>
                <p:cNvSpPr/>
                <p:nvPr/>
              </p:nvSpPr>
              <p:spPr>
                <a:xfrm>
                  <a:off x="4570773" y="2068748"/>
                  <a:ext cx="4423545" cy="1331892"/>
                </a:xfrm>
                <a:custGeom>
                  <a:avLst/>
                  <a:gdLst>
                    <a:gd name="connsiteX0" fmla="*/ 0 w 4423545"/>
                    <a:gd name="connsiteY0" fmla="*/ 133189 h 1331892"/>
                    <a:gd name="connsiteX1" fmla="*/ 133189 w 4423545"/>
                    <a:gd name="connsiteY1" fmla="*/ 0 h 1331892"/>
                    <a:gd name="connsiteX2" fmla="*/ 4290356 w 4423545"/>
                    <a:gd name="connsiteY2" fmla="*/ 0 h 1331892"/>
                    <a:gd name="connsiteX3" fmla="*/ 4423545 w 4423545"/>
                    <a:gd name="connsiteY3" fmla="*/ 133189 h 1331892"/>
                    <a:gd name="connsiteX4" fmla="*/ 4423545 w 4423545"/>
                    <a:gd name="connsiteY4" fmla="*/ 1198703 h 1331892"/>
                    <a:gd name="connsiteX5" fmla="*/ 4290356 w 4423545"/>
                    <a:gd name="connsiteY5" fmla="*/ 1331892 h 1331892"/>
                    <a:gd name="connsiteX6" fmla="*/ 133189 w 4423545"/>
                    <a:gd name="connsiteY6" fmla="*/ 1331892 h 1331892"/>
                    <a:gd name="connsiteX7" fmla="*/ 0 w 4423545"/>
                    <a:gd name="connsiteY7" fmla="*/ 1198703 h 1331892"/>
                    <a:gd name="connsiteX8" fmla="*/ 0 w 4423545"/>
                    <a:gd name="connsiteY8" fmla="*/ 133189 h 133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23545" h="1331892">
                      <a:moveTo>
                        <a:pt x="0" y="133189"/>
                      </a:moveTo>
                      <a:cubicBezTo>
                        <a:pt x="0" y="59631"/>
                        <a:pt x="59631" y="0"/>
                        <a:pt x="133189" y="0"/>
                      </a:cubicBezTo>
                      <a:lnTo>
                        <a:pt x="4290356" y="0"/>
                      </a:lnTo>
                      <a:cubicBezTo>
                        <a:pt x="4363914" y="0"/>
                        <a:pt x="4423545" y="59631"/>
                        <a:pt x="4423545" y="133189"/>
                      </a:cubicBezTo>
                      <a:lnTo>
                        <a:pt x="4423545" y="1198703"/>
                      </a:lnTo>
                      <a:cubicBezTo>
                        <a:pt x="4423545" y="1272261"/>
                        <a:pt x="4363914" y="1331892"/>
                        <a:pt x="4290356" y="1331892"/>
                      </a:cubicBezTo>
                      <a:lnTo>
                        <a:pt x="133189" y="1331892"/>
                      </a:lnTo>
                      <a:cubicBezTo>
                        <a:pt x="59631" y="1331892"/>
                        <a:pt x="0" y="1272261"/>
                        <a:pt x="0" y="1198703"/>
                      </a:cubicBezTo>
                      <a:lnTo>
                        <a:pt x="0" y="133189"/>
                      </a:lnTo>
                      <a:close/>
                    </a:path>
                  </a:pathLst>
                </a:custGeom>
                <a:solidFill>
                  <a:srgbClr val="4472C4">
                    <a:hueOff val="0"/>
                    <a:satOff val="0"/>
                    <a:lumOff val="0"/>
                    <a:alphaOff val="0"/>
                  </a:srgbClr>
                </a:solidFill>
                <a:ln w="12700" cap="flat" cmpd="sng" algn="ctr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4250" tIns="54250" rIns="54250" bIns="54250" numCol="1" spcCol="1270" anchor="ctr" anchorCtr="0">
                  <a:noAutofit/>
                </a:bodyPr>
                <a:lstStyle/>
                <a:p>
                  <a:pPr lvl="0" algn="ctr" defTabSz="1066800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None/>
                  </a:pP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Nếu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k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là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số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kết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quả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thuận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lợi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cho</a:t>
                  </a:r>
                  <a:endParaRPr lang="en-US" sz="2400" kern="1200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  <a:p>
                  <a:pPr lvl="0" algn="ctr" defTabSz="1066800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None/>
                  </a:pP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một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cố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thì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xác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suất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</a:p>
                <a:p>
                  <a:pPr lvl="0" algn="ctr" defTabSz="1066800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None/>
                  </a:pP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cố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đó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kern="1200" dirty="0" err="1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bằng</a:t>
                  </a:r>
                  <a:r>
                    <a:rPr lang="en-US" sz="2400" kern="1200" dirty="0">
                      <a:solidFill>
                        <a:sysClr val="window" lastClr="FFFFFF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 kern="1200">
                              <a:solidFill>
                                <a:sysClr val="window" lastClr="FFFFFF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400" b="0" i="1" kern="1200">
                              <a:solidFill>
                                <a:sysClr val="window" lastClr="FFFFFF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num>
                        <m:den>
                          <m:r>
                            <a:rPr lang="en-US" sz="2400" b="0" i="1" kern="1200">
                              <a:solidFill>
                                <a:sysClr val="window" lastClr="FFFFFF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</m:den>
                      </m:f>
                    </m:oMath>
                  </a14:m>
                  <a:endParaRPr lang="en-US" sz="2400" kern="1200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Freeform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0773" y="2068748"/>
                  <a:ext cx="4423545" cy="1331892"/>
                </a:xfrm>
                <a:custGeom>
                  <a:avLst/>
                  <a:gdLst>
                    <a:gd name="connsiteX0" fmla="*/ 0 w 4423545"/>
                    <a:gd name="connsiteY0" fmla="*/ 133189 h 1331892"/>
                    <a:gd name="connsiteX1" fmla="*/ 133189 w 4423545"/>
                    <a:gd name="connsiteY1" fmla="*/ 0 h 1331892"/>
                    <a:gd name="connsiteX2" fmla="*/ 4290356 w 4423545"/>
                    <a:gd name="connsiteY2" fmla="*/ 0 h 1331892"/>
                    <a:gd name="connsiteX3" fmla="*/ 4423545 w 4423545"/>
                    <a:gd name="connsiteY3" fmla="*/ 133189 h 1331892"/>
                    <a:gd name="connsiteX4" fmla="*/ 4423545 w 4423545"/>
                    <a:gd name="connsiteY4" fmla="*/ 1198703 h 1331892"/>
                    <a:gd name="connsiteX5" fmla="*/ 4290356 w 4423545"/>
                    <a:gd name="connsiteY5" fmla="*/ 1331892 h 1331892"/>
                    <a:gd name="connsiteX6" fmla="*/ 133189 w 4423545"/>
                    <a:gd name="connsiteY6" fmla="*/ 1331892 h 1331892"/>
                    <a:gd name="connsiteX7" fmla="*/ 0 w 4423545"/>
                    <a:gd name="connsiteY7" fmla="*/ 1198703 h 1331892"/>
                    <a:gd name="connsiteX8" fmla="*/ 0 w 4423545"/>
                    <a:gd name="connsiteY8" fmla="*/ 133189 h 1331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23545" h="1331892">
                      <a:moveTo>
                        <a:pt x="0" y="133189"/>
                      </a:moveTo>
                      <a:cubicBezTo>
                        <a:pt x="0" y="59631"/>
                        <a:pt x="59631" y="0"/>
                        <a:pt x="133189" y="0"/>
                      </a:cubicBezTo>
                      <a:lnTo>
                        <a:pt x="4290356" y="0"/>
                      </a:lnTo>
                      <a:cubicBezTo>
                        <a:pt x="4363914" y="0"/>
                        <a:pt x="4423545" y="59631"/>
                        <a:pt x="4423545" y="133189"/>
                      </a:cubicBezTo>
                      <a:lnTo>
                        <a:pt x="4423545" y="1198703"/>
                      </a:lnTo>
                      <a:cubicBezTo>
                        <a:pt x="4423545" y="1272261"/>
                        <a:pt x="4363914" y="1331892"/>
                        <a:pt x="4290356" y="1331892"/>
                      </a:cubicBezTo>
                      <a:lnTo>
                        <a:pt x="133189" y="1331892"/>
                      </a:lnTo>
                      <a:cubicBezTo>
                        <a:pt x="59631" y="1331892"/>
                        <a:pt x="0" y="1272261"/>
                        <a:pt x="0" y="1198703"/>
                      </a:cubicBezTo>
                      <a:lnTo>
                        <a:pt x="0" y="133189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t="-3620" b="-4525"/>
                  </a:stretch>
                </a:blipFill>
                <a:ln w="12700" cap="flat" cmpd="sng" algn="ctr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1390781" y="2660613"/>
            <a:ext cx="3237638" cy="2482885"/>
            <a:chOff x="1390781" y="2660613"/>
            <a:chExt cx="3237638" cy="2482885"/>
          </a:xfrm>
        </p:grpSpPr>
        <p:sp>
          <p:nvSpPr>
            <p:cNvPr id="15" name="Freeform 14"/>
            <p:cNvSpPr/>
            <p:nvPr/>
          </p:nvSpPr>
          <p:spPr>
            <a:xfrm rot="4723959">
              <a:off x="587208" y="3464186"/>
              <a:ext cx="1622754" cy="15607"/>
            </a:xfrm>
            <a:custGeom>
              <a:avLst/>
              <a:gdLst>
                <a:gd name="connsiteX0" fmla="*/ 0 w 1622754"/>
                <a:gd name="connsiteY0" fmla="*/ 8506 h 15607"/>
                <a:gd name="connsiteX1" fmla="*/ 970459 w 1622754"/>
                <a:gd name="connsiteY1" fmla="*/ 8506 h 15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22754" h="15607">
                  <a:moveTo>
                    <a:pt x="0" y="8506"/>
                  </a:moveTo>
                  <a:lnTo>
                    <a:pt x="970459" y="8506"/>
                  </a:lnTo>
                </a:path>
              </a:pathLst>
            </a:custGeom>
            <a:noFill/>
            <a:ln w="12700" cap="flat" cmpd="sng" algn="ctr">
              <a:solidFill>
                <a:srgbClr val="4472C4">
                  <a:shade val="6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3508" tIns="-32765" rIns="783508" bIns="-32766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00" kern="12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1557117" y="3391958"/>
              <a:ext cx="3071302" cy="1751540"/>
            </a:xfrm>
            <a:custGeom>
              <a:avLst/>
              <a:gdLst>
                <a:gd name="connsiteX0" fmla="*/ 0 w 3071302"/>
                <a:gd name="connsiteY0" fmla="*/ 291929 h 1751540"/>
                <a:gd name="connsiteX1" fmla="*/ 291929 w 3071302"/>
                <a:gd name="connsiteY1" fmla="*/ 0 h 1751540"/>
                <a:gd name="connsiteX2" fmla="*/ 2779373 w 3071302"/>
                <a:gd name="connsiteY2" fmla="*/ 0 h 1751540"/>
                <a:gd name="connsiteX3" fmla="*/ 3071302 w 3071302"/>
                <a:gd name="connsiteY3" fmla="*/ 291929 h 1751540"/>
                <a:gd name="connsiteX4" fmla="*/ 3071302 w 3071302"/>
                <a:gd name="connsiteY4" fmla="*/ 1459611 h 1751540"/>
                <a:gd name="connsiteX5" fmla="*/ 2779373 w 3071302"/>
                <a:gd name="connsiteY5" fmla="*/ 1751540 h 1751540"/>
                <a:gd name="connsiteX6" fmla="*/ 291929 w 3071302"/>
                <a:gd name="connsiteY6" fmla="*/ 1751540 h 1751540"/>
                <a:gd name="connsiteX7" fmla="*/ 0 w 3071302"/>
                <a:gd name="connsiteY7" fmla="*/ 1459611 h 1751540"/>
                <a:gd name="connsiteX8" fmla="*/ 0 w 3071302"/>
                <a:gd name="connsiteY8" fmla="*/ 291929 h 1751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71302" h="1751540">
                  <a:moveTo>
                    <a:pt x="0" y="291929"/>
                  </a:moveTo>
                  <a:cubicBezTo>
                    <a:pt x="0" y="130701"/>
                    <a:pt x="130701" y="0"/>
                    <a:pt x="291929" y="0"/>
                  </a:cubicBezTo>
                  <a:lnTo>
                    <a:pt x="2779373" y="0"/>
                  </a:lnTo>
                  <a:cubicBezTo>
                    <a:pt x="2940601" y="0"/>
                    <a:pt x="3071302" y="130701"/>
                    <a:pt x="3071302" y="291929"/>
                  </a:cubicBezTo>
                  <a:lnTo>
                    <a:pt x="3071302" y="1459611"/>
                  </a:lnTo>
                  <a:cubicBezTo>
                    <a:pt x="3071302" y="1620839"/>
                    <a:pt x="2940601" y="1751540"/>
                    <a:pt x="2779373" y="1751540"/>
                  </a:cubicBezTo>
                  <a:lnTo>
                    <a:pt x="291929" y="1751540"/>
                  </a:lnTo>
                  <a:cubicBezTo>
                    <a:pt x="130701" y="1751540"/>
                    <a:pt x="0" y="1620839"/>
                    <a:pt x="0" y="1459611"/>
                  </a:cubicBezTo>
                  <a:lnTo>
                    <a:pt x="0" y="291929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0743" tIns="100743" rIns="100743" bIns="100743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Xác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suất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biến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cố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trò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ngẫu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nhiên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đối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tượng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đối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tượng</a:t>
              </a:r>
              <a:endPara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4626964" y="3613709"/>
            <a:ext cx="4391660" cy="1477672"/>
            <a:chOff x="4626964" y="3613709"/>
            <a:chExt cx="4391660" cy="1477672"/>
          </a:xfrm>
        </p:grpSpPr>
        <p:sp>
          <p:nvSpPr>
            <p:cNvPr id="17" name="Freeform 16"/>
            <p:cNvSpPr/>
            <p:nvPr/>
          </p:nvSpPr>
          <p:spPr>
            <a:xfrm rot="405686">
              <a:off x="4626964" y="4284573"/>
              <a:ext cx="418715" cy="15607"/>
            </a:xfrm>
            <a:custGeom>
              <a:avLst/>
              <a:gdLst>
                <a:gd name="connsiteX0" fmla="*/ 0 w 418715"/>
                <a:gd name="connsiteY0" fmla="*/ 8506 h 15607"/>
                <a:gd name="connsiteX1" fmla="*/ 387250 w 418715"/>
                <a:gd name="connsiteY1" fmla="*/ 8506 h 15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8715" h="15607">
                  <a:moveTo>
                    <a:pt x="0" y="8506"/>
                  </a:moveTo>
                  <a:lnTo>
                    <a:pt x="387250" y="8506"/>
                  </a:lnTo>
                </a:path>
              </a:pathLst>
            </a:custGeom>
            <a:noFill/>
            <a:ln w="12700" cap="flat" cmpd="sng" algn="ctr">
              <a:solidFill>
                <a:srgbClr val="4472C4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1590" tIns="-2665" rIns="211589" bIns="-2664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00" kern="12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4879238" y="3613709"/>
              <a:ext cx="4139386" cy="1477672"/>
            </a:xfrm>
            <a:custGeom>
              <a:avLst/>
              <a:gdLst>
                <a:gd name="connsiteX0" fmla="*/ 0 w 3974400"/>
                <a:gd name="connsiteY0" fmla="*/ 154871 h 1548709"/>
                <a:gd name="connsiteX1" fmla="*/ 154871 w 3974400"/>
                <a:gd name="connsiteY1" fmla="*/ 0 h 1548709"/>
                <a:gd name="connsiteX2" fmla="*/ 3819529 w 3974400"/>
                <a:gd name="connsiteY2" fmla="*/ 0 h 1548709"/>
                <a:gd name="connsiteX3" fmla="*/ 3974400 w 3974400"/>
                <a:gd name="connsiteY3" fmla="*/ 154871 h 1548709"/>
                <a:gd name="connsiteX4" fmla="*/ 3974400 w 3974400"/>
                <a:gd name="connsiteY4" fmla="*/ 1393838 h 1548709"/>
                <a:gd name="connsiteX5" fmla="*/ 3819529 w 3974400"/>
                <a:gd name="connsiteY5" fmla="*/ 1548709 h 1548709"/>
                <a:gd name="connsiteX6" fmla="*/ 154871 w 3974400"/>
                <a:gd name="connsiteY6" fmla="*/ 1548709 h 1548709"/>
                <a:gd name="connsiteX7" fmla="*/ 0 w 3974400"/>
                <a:gd name="connsiteY7" fmla="*/ 1393838 h 1548709"/>
                <a:gd name="connsiteX8" fmla="*/ 0 w 3974400"/>
                <a:gd name="connsiteY8" fmla="*/ 154871 h 154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74400" h="1548709">
                  <a:moveTo>
                    <a:pt x="0" y="154871"/>
                  </a:moveTo>
                  <a:cubicBezTo>
                    <a:pt x="0" y="69338"/>
                    <a:pt x="69338" y="0"/>
                    <a:pt x="154871" y="0"/>
                  </a:cubicBezTo>
                  <a:lnTo>
                    <a:pt x="3819529" y="0"/>
                  </a:lnTo>
                  <a:cubicBezTo>
                    <a:pt x="3905062" y="0"/>
                    <a:pt x="3974400" y="69338"/>
                    <a:pt x="3974400" y="154871"/>
                  </a:cubicBezTo>
                  <a:lnTo>
                    <a:pt x="3974400" y="1393838"/>
                  </a:lnTo>
                  <a:cubicBezTo>
                    <a:pt x="3974400" y="1479371"/>
                    <a:pt x="3905062" y="1548709"/>
                    <a:pt x="3819529" y="1548709"/>
                  </a:cubicBezTo>
                  <a:lnTo>
                    <a:pt x="154871" y="1548709"/>
                  </a:lnTo>
                  <a:cubicBezTo>
                    <a:pt x="69338" y="1548709"/>
                    <a:pt x="0" y="1479371"/>
                    <a:pt x="0" y="1393838"/>
                  </a:cubicBezTo>
                  <a:lnTo>
                    <a:pt x="0" y="154871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600" tIns="60600" rIns="60600" bIns="6060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Xác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suất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biến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cố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tỉ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kết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quả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thuận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lợi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cho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biến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cố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kết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quả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thể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xảy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ra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đối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tượng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ra</a:t>
              </a:r>
              <a:endPara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20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72886" y="2722987"/>
            <a:ext cx="301611" cy="171191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747383"/>
                </a:lnTo>
                <a:lnTo>
                  <a:pt x="168301" y="1747383"/>
                </a:lnTo>
              </a:path>
            </a:pathLst>
          </a:custGeom>
          <a:noFill/>
          <a:ln w="12700" cap="flat" cmpd="sng" algn="ctr">
            <a:solidFill>
              <a:srgbClr val="4472C4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72886" y="2722987"/>
            <a:ext cx="354121" cy="63500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687005"/>
                </a:lnTo>
                <a:lnTo>
                  <a:pt x="168301" y="687005"/>
                </a:lnTo>
              </a:path>
            </a:pathLst>
          </a:custGeom>
          <a:noFill/>
          <a:ln w="12700" cap="flat" cmpd="sng" algn="ctr">
            <a:solidFill>
              <a:srgbClr val="4472C4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170576" y="2594934"/>
            <a:ext cx="295225" cy="180766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728812"/>
                </a:lnTo>
                <a:lnTo>
                  <a:pt x="224038" y="1728812"/>
                </a:lnTo>
              </a:path>
            </a:pathLst>
          </a:custGeom>
          <a:noFill/>
          <a:ln w="12700" cap="flat" cmpd="sng" algn="ctr">
            <a:solidFill>
              <a:srgbClr val="4472C4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170576" y="2594934"/>
            <a:ext cx="387458" cy="61918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668433"/>
                </a:lnTo>
                <a:lnTo>
                  <a:pt x="224038" y="668433"/>
                </a:lnTo>
              </a:path>
            </a:pathLst>
          </a:custGeom>
          <a:noFill/>
          <a:ln w="12700" cap="flat" cmpd="sng" algn="ctr">
            <a:solidFill>
              <a:srgbClr val="4472C4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44600" y="2676899"/>
            <a:ext cx="206735" cy="173671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747383"/>
                </a:lnTo>
                <a:lnTo>
                  <a:pt x="224023" y="1747383"/>
                </a:lnTo>
              </a:path>
            </a:pathLst>
          </a:custGeom>
          <a:noFill/>
          <a:ln w="12700" cap="flat" cmpd="sng" algn="ctr">
            <a:solidFill>
              <a:srgbClr val="4472C4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44600" y="2676899"/>
            <a:ext cx="337932" cy="62366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687005"/>
                </a:lnTo>
                <a:lnTo>
                  <a:pt x="224023" y="687005"/>
                </a:lnTo>
              </a:path>
            </a:pathLst>
          </a:custGeom>
          <a:noFill/>
          <a:ln w="12700" cap="flat" cmpd="sng" algn="ctr">
            <a:solidFill>
              <a:srgbClr val="4472C4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86530" y="1207173"/>
            <a:ext cx="3140486" cy="39914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807123" y="0"/>
                </a:moveTo>
                <a:lnTo>
                  <a:pt x="1807123" y="156816"/>
                </a:lnTo>
                <a:lnTo>
                  <a:pt x="0" y="156816"/>
                </a:lnTo>
                <a:lnTo>
                  <a:pt x="0" y="313632"/>
                </a:lnTo>
              </a:path>
            </a:pathLst>
          </a:custGeom>
          <a:noFill/>
          <a:ln w="12700" cap="flat" cmpd="sng" algn="ctr">
            <a:solidFill>
              <a:srgbClr val="4472C4">
                <a:shade val="6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71564" y="125532"/>
            <a:ext cx="7310904" cy="1081641"/>
          </a:xfrm>
          <a:custGeom>
            <a:avLst/>
            <a:gdLst>
              <a:gd name="connsiteX0" fmla="*/ 0 w 7310904"/>
              <a:gd name="connsiteY0" fmla="*/ 0 h 1081641"/>
              <a:gd name="connsiteX1" fmla="*/ 7310904 w 7310904"/>
              <a:gd name="connsiteY1" fmla="*/ 0 h 1081641"/>
              <a:gd name="connsiteX2" fmla="*/ 7310904 w 7310904"/>
              <a:gd name="connsiteY2" fmla="*/ 1081641 h 1081641"/>
              <a:gd name="connsiteX3" fmla="*/ 0 w 7310904"/>
              <a:gd name="connsiteY3" fmla="*/ 1081641 h 1081641"/>
              <a:gd name="connsiteX4" fmla="*/ 0 w 7310904"/>
              <a:gd name="connsiteY4" fmla="*/ 0 h 10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0904" h="1081641">
                <a:moveTo>
                  <a:pt x="0" y="0"/>
                </a:moveTo>
                <a:lnTo>
                  <a:pt x="7310904" y="0"/>
                </a:lnTo>
                <a:lnTo>
                  <a:pt x="7310904" y="1081641"/>
                </a:lnTo>
                <a:lnTo>
                  <a:pt x="0" y="1081641"/>
                </a:lnTo>
                <a:lnTo>
                  <a:pt x="0" y="0"/>
                </a:lnTo>
                <a:close/>
              </a:path>
            </a:pathLst>
          </a:custGeom>
          <a:solidFill>
            <a:srgbClr val="ED7D31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baseline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lang="en-US" sz="2800" kern="120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baseline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suất</a:t>
            </a:r>
            <a:r>
              <a:rPr lang="en-US" sz="2800" kern="120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baseline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2800" b="1" kern="120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baseline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lang="en-US" sz="2800" b="1" kern="120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(XSTN) </a:t>
            </a:r>
            <a:r>
              <a:rPr lang="en-US" sz="2800" kern="1200" baseline="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800" kern="1200" baseline="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baseline="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800" kern="1200" baseline="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baseline="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800" kern="1200" baseline="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baseline="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lang="en-US" sz="2800" kern="1200" baseline="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baseline="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lang="en-US" sz="2800" kern="1200" baseline="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baseline="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2800" kern="1200" baseline="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baseline="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800" kern="1200" baseline="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baseline="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800" kern="1200" baseline="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baseline="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lang="en-US" sz="2800" kern="1200" baseline="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baseline="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lang="en-US" sz="2800" kern="1200" baseline="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baseline="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2800" kern="1200" baseline="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baseline="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giản</a:t>
            </a:r>
            <a:endParaRPr lang="en-US" sz="2800" kern="1200" baseline="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Freeform 1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4118" y="1606318"/>
            <a:ext cx="2604824" cy="1070580"/>
          </a:xfrm>
          <a:custGeom>
            <a:avLst/>
            <a:gdLst>
              <a:gd name="connsiteX0" fmla="*/ 0 w 2604824"/>
              <a:gd name="connsiteY0" fmla="*/ 178434 h 1070580"/>
              <a:gd name="connsiteX1" fmla="*/ 178434 w 2604824"/>
              <a:gd name="connsiteY1" fmla="*/ 0 h 1070580"/>
              <a:gd name="connsiteX2" fmla="*/ 2426390 w 2604824"/>
              <a:gd name="connsiteY2" fmla="*/ 0 h 1070580"/>
              <a:gd name="connsiteX3" fmla="*/ 2604824 w 2604824"/>
              <a:gd name="connsiteY3" fmla="*/ 178434 h 1070580"/>
              <a:gd name="connsiteX4" fmla="*/ 2604824 w 2604824"/>
              <a:gd name="connsiteY4" fmla="*/ 892146 h 1070580"/>
              <a:gd name="connsiteX5" fmla="*/ 2426390 w 2604824"/>
              <a:gd name="connsiteY5" fmla="*/ 1070580 h 1070580"/>
              <a:gd name="connsiteX6" fmla="*/ 178434 w 2604824"/>
              <a:gd name="connsiteY6" fmla="*/ 1070580 h 1070580"/>
              <a:gd name="connsiteX7" fmla="*/ 0 w 2604824"/>
              <a:gd name="connsiteY7" fmla="*/ 892146 h 1070580"/>
              <a:gd name="connsiteX8" fmla="*/ 0 w 2604824"/>
              <a:gd name="connsiteY8" fmla="*/ 178434 h 1070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4824" h="1070580">
                <a:moveTo>
                  <a:pt x="0" y="178434"/>
                </a:moveTo>
                <a:cubicBezTo>
                  <a:pt x="0" y="79888"/>
                  <a:pt x="79888" y="0"/>
                  <a:pt x="178434" y="0"/>
                </a:cubicBezTo>
                <a:lnTo>
                  <a:pt x="2426390" y="0"/>
                </a:lnTo>
                <a:cubicBezTo>
                  <a:pt x="2524936" y="0"/>
                  <a:pt x="2604824" y="79888"/>
                  <a:pt x="2604824" y="178434"/>
                </a:cubicBezTo>
                <a:lnTo>
                  <a:pt x="2604824" y="892146"/>
                </a:lnTo>
                <a:cubicBezTo>
                  <a:pt x="2604824" y="990692"/>
                  <a:pt x="2524936" y="1070580"/>
                  <a:pt x="2426390" y="1070580"/>
                </a:cubicBezTo>
                <a:lnTo>
                  <a:pt x="178434" y="1070580"/>
                </a:lnTo>
                <a:cubicBezTo>
                  <a:pt x="79888" y="1070580"/>
                  <a:pt x="0" y="990692"/>
                  <a:pt x="0" y="892146"/>
                </a:cubicBezTo>
                <a:lnTo>
                  <a:pt x="0" y="178434"/>
                </a:lnTo>
                <a:close/>
              </a:path>
            </a:pathLst>
          </a:cu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7501" tIns="67501" rIns="67501" bIns="6750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XSTN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tung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</a:t>
            </a:r>
            <a:endParaRPr lang="en-US" sz="2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Freeform 1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82533" y="3065811"/>
            <a:ext cx="1403635" cy="469508"/>
          </a:xfrm>
          <a:custGeom>
            <a:avLst/>
            <a:gdLst>
              <a:gd name="connsiteX0" fmla="*/ 0 w 1403635"/>
              <a:gd name="connsiteY0" fmla="*/ 78253 h 469508"/>
              <a:gd name="connsiteX1" fmla="*/ 78253 w 1403635"/>
              <a:gd name="connsiteY1" fmla="*/ 0 h 469508"/>
              <a:gd name="connsiteX2" fmla="*/ 1325382 w 1403635"/>
              <a:gd name="connsiteY2" fmla="*/ 0 h 469508"/>
              <a:gd name="connsiteX3" fmla="*/ 1403635 w 1403635"/>
              <a:gd name="connsiteY3" fmla="*/ 78253 h 469508"/>
              <a:gd name="connsiteX4" fmla="*/ 1403635 w 1403635"/>
              <a:gd name="connsiteY4" fmla="*/ 391255 h 469508"/>
              <a:gd name="connsiteX5" fmla="*/ 1325382 w 1403635"/>
              <a:gd name="connsiteY5" fmla="*/ 469508 h 469508"/>
              <a:gd name="connsiteX6" fmla="*/ 78253 w 1403635"/>
              <a:gd name="connsiteY6" fmla="*/ 469508 h 469508"/>
              <a:gd name="connsiteX7" fmla="*/ 0 w 1403635"/>
              <a:gd name="connsiteY7" fmla="*/ 391255 h 469508"/>
              <a:gd name="connsiteX8" fmla="*/ 0 w 1403635"/>
              <a:gd name="connsiteY8" fmla="*/ 78253 h 46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3635" h="469508">
                <a:moveTo>
                  <a:pt x="0" y="78253"/>
                </a:moveTo>
                <a:cubicBezTo>
                  <a:pt x="0" y="35035"/>
                  <a:pt x="35035" y="0"/>
                  <a:pt x="78253" y="0"/>
                </a:cubicBezTo>
                <a:lnTo>
                  <a:pt x="1325382" y="0"/>
                </a:lnTo>
                <a:cubicBezTo>
                  <a:pt x="1368600" y="0"/>
                  <a:pt x="1403635" y="35035"/>
                  <a:pt x="1403635" y="78253"/>
                </a:cubicBezTo>
                <a:lnTo>
                  <a:pt x="1403635" y="391255"/>
                </a:lnTo>
                <a:cubicBezTo>
                  <a:pt x="1403635" y="434473"/>
                  <a:pt x="1368600" y="469508"/>
                  <a:pt x="1325382" y="469508"/>
                </a:cubicBezTo>
                <a:lnTo>
                  <a:pt x="78253" y="469508"/>
                </a:lnTo>
                <a:cubicBezTo>
                  <a:pt x="35035" y="469508"/>
                  <a:pt x="0" y="434473"/>
                  <a:pt x="0" y="391255"/>
                </a:cubicBezTo>
                <a:lnTo>
                  <a:pt x="0" y="78253"/>
                </a:lnTo>
                <a:close/>
              </a:path>
            </a:pathLst>
          </a:cu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59" tIns="38159" rIns="38159" bIns="3815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lang="en-US" sz="2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551335" y="3650286"/>
            <a:ext cx="2223456" cy="1437861"/>
          </a:xfrm>
          <a:custGeom>
            <a:avLst/>
            <a:gdLst>
              <a:gd name="connsiteX0" fmla="*/ 0 w 2223456"/>
              <a:gd name="connsiteY0" fmla="*/ 224848 h 1349061"/>
              <a:gd name="connsiteX1" fmla="*/ 224848 w 2223456"/>
              <a:gd name="connsiteY1" fmla="*/ 0 h 1349061"/>
              <a:gd name="connsiteX2" fmla="*/ 1998608 w 2223456"/>
              <a:gd name="connsiteY2" fmla="*/ 0 h 1349061"/>
              <a:gd name="connsiteX3" fmla="*/ 2223456 w 2223456"/>
              <a:gd name="connsiteY3" fmla="*/ 224848 h 1349061"/>
              <a:gd name="connsiteX4" fmla="*/ 2223456 w 2223456"/>
              <a:gd name="connsiteY4" fmla="*/ 1124213 h 1349061"/>
              <a:gd name="connsiteX5" fmla="*/ 1998608 w 2223456"/>
              <a:gd name="connsiteY5" fmla="*/ 1349061 h 1349061"/>
              <a:gd name="connsiteX6" fmla="*/ 224848 w 2223456"/>
              <a:gd name="connsiteY6" fmla="*/ 1349061 h 1349061"/>
              <a:gd name="connsiteX7" fmla="*/ 0 w 2223456"/>
              <a:gd name="connsiteY7" fmla="*/ 1124213 h 1349061"/>
              <a:gd name="connsiteX8" fmla="*/ 0 w 2223456"/>
              <a:gd name="connsiteY8" fmla="*/ 224848 h 134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3456" h="1349061">
                <a:moveTo>
                  <a:pt x="0" y="224848"/>
                </a:moveTo>
                <a:cubicBezTo>
                  <a:pt x="0" y="100668"/>
                  <a:pt x="100668" y="0"/>
                  <a:pt x="224848" y="0"/>
                </a:cubicBezTo>
                <a:lnTo>
                  <a:pt x="1998608" y="0"/>
                </a:lnTo>
                <a:cubicBezTo>
                  <a:pt x="2122788" y="0"/>
                  <a:pt x="2223456" y="100668"/>
                  <a:pt x="2223456" y="224848"/>
                </a:cubicBezTo>
                <a:lnTo>
                  <a:pt x="2223456" y="1124213"/>
                </a:lnTo>
                <a:cubicBezTo>
                  <a:pt x="2223456" y="1248393"/>
                  <a:pt x="2122788" y="1349061"/>
                  <a:pt x="1998608" y="1349061"/>
                </a:cubicBezTo>
                <a:lnTo>
                  <a:pt x="224848" y="1349061"/>
                </a:lnTo>
                <a:cubicBezTo>
                  <a:pt x="100668" y="1349061"/>
                  <a:pt x="0" y="1248393"/>
                  <a:pt x="0" y="1124213"/>
                </a:cubicBezTo>
                <a:lnTo>
                  <a:pt x="0" y="224848"/>
                </a:lnTo>
                <a:close/>
              </a:path>
            </a:pathLst>
          </a:cu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1096" tIns="81096" rIns="81096" bIns="81096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XSTN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XS (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08021" y="1207173"/>
            <a:ext cx="2625541" cy="1387760"/>
            <a:chOff x="2908021" y="1207173"/>
            <a:chExt cx="2625541" cy="1387760"/>
          </a:xfrm>
        </p:grpSpPr>
        <p:sp>
          <p:nvSpPr>
            <p:cNvPr id="9" name="Freeform 8"/>
            <p:cNvSpPr/>
            <p:nvPr/>
          </p:nvSpPr>
          <p:spPr>
            <a:xfrm>
              <a:off x="4220792" y="1207173"/>
              <a:ext cx="306224" cy="3962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34" y="0"/>
                  </a:moveTo>
                  <a:lnTo>
                    <a:pt x="45734" y="175388"/>
                  </a:lnTo>
                  <a:lnTo>
                    <a:pt x="45720" y="175388"/>
                  </a:lnTo>
                  <a:lnTo>
                    <a:pt x="45720" y="332204"/>
                  </a:lnTo>
                </a:path>
              </a:pathLst>
            </a:custGeom>
            <a:noFill/>
            <a:ln w="12700" cap="flat" cmpd="sng" algn="ctr">
              <a:solidFill>
                <a:srgbClr val="4472C4">
                  <a:shade val="6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2908021" y="1603455"/>
              <a:ext cx="2625541" cy="991478"/>
            </a:xfrm>
            <a:custGeom>
              <a:avLst/>
              <a:gdLst>
                <a:gd name="connsiteX0" fmla="*/ 0 w 2625541"/>
                <a:gd name="connsiteY0" fmla="*/ 165250 h 991478"/>
                <a:gd name="connsiteX1" fmla="*/ 165250 w 2625541"/>
                <a:gd name="connsiteY1" fmla="*/ 0 h 991478"/>
                <a:gd name="connsiteX2" fmla="*/ 2460291 w 2625541"/>
                <a:gd name="connsiteY2" fmla="*/ 0 h 991478"/>
                <a:gd name="connsiteX3" fmla="*/ 2625541 w 2625541"/>
                <a:gd name="connsiteY3" fmla="*/ 165250 h 991478"/>
                <a:gd name="connsiteX4" fmla="*/ 2625541 w 2625541"/>
                <a:gd name="connsiteY4" fmla="*/ 826228 h 991478"/>
                <a:gd name="connsiteX5" fmla="*/ 2460291 w 2625541"/>
                <a:gd name="connsiteY5" fmla="*/ 991478 h 991478"/>
                <a:gd name="connsiteX6" fmla="*/ 165250 w 2625541"/>
                <a:gd name="connsiteY6" fmla="*/ 991478 h 991478"/>
                <a:gd name="connsiteX7" fmla="*/ 0 w 2625541"/>
                <a:gd name="connsiteY7" fmla="*/ 826228 h 991478"/>
                <a:gd name="connsiteX8" fmla="*/ 0 w 2625541"/>
                <a:gd name="connsiteY8" fmla="*/ 165250 h 991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5541" h="991478">
                  <a:moveTo>
                    <a:pt x="0" y="165250"/>
                  </a:moveTo>
                  <a:cubicBezTo>
                    <a:pt x="0" y="73985"/>
                    <a:pt x="73985" y="0"/>
                    <a:pt x="165250" y="0"/>
                  </a:cubicBezTo>
                  <a:lnTo>
                    <a:pt x="2460291" y="0"/>
                  </a:lnTo>
                  <a:cubicBezTo>
                    <a:pt x="2551556" y="0"/>
                    <a:pt x="2625541" y="73985"/>
                    <a:pt x="2625541" y="165250"/>
                  </a:cubicBezTo>
                  <a:lnTo>
                    <a:pt x="2625541" y="826228"/>
                  </a:lnTo>
                  <a:cubicBezTo>
                    <a:pt x="2625541" y="917493"/>
                    <a:pt x="2551556" y="991478"/>
                    <a:pt x="2460291" y="991478"/>
                  </a:cubicBezTo>
                  <a:lnTo>
                    <a:pt x="165250" y="991478"/>
                  </a:lnTo>
                  <a:cubicBezTo>
                    <a:pt x="73985" y="991478"/>
                    <a:pt x="0" y="917493"/>
                    <a:pt x="0" y="826228"/>
                  </a:cubicBezTo>
                  <a:lnTo>
                    <a:pt x="0" y="165250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640" tIns="63640" rIns="63640" bIns="636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XSTN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biến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cố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trò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gieo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xúc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xắc</a:t>
              </a:r>
              <a:endPara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Freeform 17"/>
          <p:cNvSpPr/>
          <p:nvPr/>
        </p:nvSpPr>
        <p:spPr>
          <a:xfrm>
            <a:off x="3558034" y="3030594"/>
            <a:ext cx="1403635" cy="367050"/>
          </a:xfrm>
          <a:custGeom>
            <a:avLst/>
            <a:gdLst>
              <a:gd name="connsiteX0" fmla="*/ 0 w 1403635"/>
              <a:gd name="connsiteY0" fmla="*/ 61176 h 367050"/>
              <a:gd name="connsiteX1" fmla="*/ 61176 w 1403635"/>
              <a:gd name="connsiteY1" fmla="*/ 0 h 367050"/>
              <a:gd name="connsiteX2" fmla="*/ 1342459 w 1403635"/>
              <a:gd name="connsiteY2" fmla="*/ 0 h 367050"/>
              <a:gd name="connsiteX3" fmla="*/ 1403635 w 1403635"/>
              <a:gd name="connsiteY3" fmla="*/ 61176 h 367050"/>
              <a:gd name="connsiteX4" fmla="*/ 1403635 w 1403635"/>
              <a:gd name="connsiteY4" fmla="*/ 305874 h 367050"/>
              <a:gd name="connsiteX5" fmla="*/ 1342459 w 1403635"/>
              <a:gd name="connsiteY5" fmla="*/ 367050 h 367050"/>
              <a:gd name="connsiteX6" fmla="*/ 61176 w 1403635"/>
              <a:gd name="connsiteY6" fmla="*/ 367050 h 367050"/>
              <a:gd name="connsiteX7" fmla="*/ 0 w 1403635"/>
              <a:gd name="connsiteY7" fmla="*/ 305874 h 367050"/>
              <a:gd name="connsiteX8" fmla="*/ 0 w 1403635"/>
              <a:gd name="connsiteY8" fmla="*/ 61176 h 36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3635" h="367050">
                <a:moveTo>
                  <a:pt x="0" y="61176"/>
                </a:moveTo>
                <a:cubicBezTo>
                  <a:pt x="0" y="27389"/>
                  <a:pt x="27389" y="0"/>
                  <a:pt x="61176" y="0"/>
                </a:cubicBezTo>
                <a:lnTo>
                  <a:pt x="1342459" y="0"/>
                </a:lnTo>
                <a:cubicBezTo>
                  <a:pt x="1376246" y="0"/>
                  <a:pt x="1403635" y="27389"/>
                  <a:pt x="1403635" y="61176"/>
                </a:cubicBezTo>
                <a:lnTo>
                  <a:pt x="1403635" y="305874"/>
                </a:lnTo>
                <a:cubicBezTo>
                  <a:pt x="1403635" y="339661"/>
                  <a:pt x="1376246" y="367050"/>
                  <a:pt x="1342459" y="367050"/>
                </a:cubicBezTo>
                <a:lnTo>
                  <a:pt x="61176" y="367050"/>
                </a:lnTo>
                <a:cubicBezTo>
                  <a:pt x="27389" y="367050"/>
                  <a:pt x="0" y="339661"/>
                  <a:pt x="0" y="305874"/>
                </a:cubicBezTo>
                <a:lnTo>
                  <a:pt x="0" y="61176"/>
                </a:lnTo>
                <a:close/>
              </a:path>
            </a:pathLst>
          </a:cu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3158" tIns="33158" rIns="33158" bIns="3315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lang="en-US" sz="2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465802" y="3747136"/>
            <a:ext cx="2091627" cy="1310925"/>
          </a:xfrm>
          <a:custGeom>
            <a:avLst/>
            <a:gdLst>
              <a:gd name="connsiteX0" fmla="*/ 0 w 2091627"/>
              <a:gd name="connsiteY0" fmla="*/ 218492 h 1310925"/>
              <a:gd name="connsiteX1" fmla="*/ 218492 w 2091627"/>
              <a:gd name="connsiteY1" fmla="*/ 0 h 1310925"/>
              <a:gd name="connsiteX2" fmla="*/ 1873135 w 2091627"/>
              <a:gd name="connsiteY2" fmla="*/ 0 h 1310925"/>
              <a:gd name="connsiteX3" fmla="*/ 2091627 w 2091627"/>
              <a:gd name="connsiteY3" fmla="*/ 218492 h 1310925"/>
              <a:gd name="connsiteX4" fmla="*/ 2091627 w 2091627"/>
              <a:gd name="connsiteY4" fmla="*/ 1092433 h 1310925"/>
              <a:gd name="connsiteX5" fmla="*/ 1873135 w 2091627"/>
              <a:gd name="connsiteY5" fmla="*/ 1310925 h 1310925"/>
              <a:gd name="connsiteX6" fmla="*/ 218492 w 2091627"/>
              <a:gd name="connsiteY6" fmla="*/ 1310925 h 1310925"/>
              <a:gd name="connsiteX7" fmla="*/ 0 w 2091627"/>
              <a:gd name="connsiteY7" fmla="*/ 1092433 h 1310925"/>
              <a:gd name="connsiteX8" fmla="*/ 0 w 2091627"/>
              <a:gd name="connsiteY8" fmla="*/ 218492 h 131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1627" h="1310925">
                <a:moveTo>
                  <a:pt x="0" y="218492"/>
                </a:moveTo>
                <a:cubicBezTo>
                  <a:pt x="0" y="97822"/>
                  <a:pt x="97822" y="0"/>
                  <a:pt x="218492" y="0"/>
                </a:cubicBezTo>
                <a:lnTo>
                  <a:pt x="1873135" y="0"/>
                </a:lnTo>
                <a:cubicBezTo>
                  <a:pt x="1993805" y="0"/>
                  <a:pt x="2091627" y="97822"/>
                  <a:pt x="2091627" y="218492"/>
                </a:cubicBezTo>
                <a:lnTo>
                  <a:pt x="2091627" y="1092433"/>
                </a:lnTo>
                <a:cubicBezTo>
                  <a:pt x="2091627" y="1213103"/>
                  <a:pt x="1993805" y="1310925"/>
                  <a:pt x="1873135" y="1310925"/>
                </a:cubicBezTo>
                <a:lnTo>
                  <a:pt x="218492" y="1310925"/>
                </a:lnTo>
                <a:cubicBezTo>
                  <a:pt x="97822" y="1310925"/>
                  <a:pt x="0" y="1213103"/>
                  <a:pt x="0" y="1092433"/>
                </a:cubicBezTo>
                <a:lnTo>
                  <a:pt x="0" y="218492"/>
                </a:lnTo>
                <a:close/>
              </a:path>
            </a:pathLst>
          </a:cu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9234" tIns="79234" rIns="79234" bIns="79234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XSTN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XS (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27016" y="1207173"/>
            <a:ext cx="4550964" cy="1515813"/>
            <a:chOff x="4527016" y="1207173"/>
            <a:chExt cx="4550964" cy="1515813"/>
          </a:xfrm>
        </p:grpSpPr>
        <p:sp>
          <p:nvSpPr>
            <p:cNvPr id="6" name="Freeform 5"/>
            <p:cNvSpPr/>
            <p:nvPr/>
          </p:nvSpPr>
          <p:spPr>
            <a:xfrm>
              <a:off x="4527016" y="1207173"/>
              <a:ext cx="2937022" cy="26026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56816"/>
                  </a:lnTo>
                  <a:lnTo>
                    <a:pt x="1862845" y="156816"/>
                  </a:lnTo>
                  <a:lnTo>
                    <a:pt x="1862845" y="313632"/>
                  </a:lnTo>
                </a:path>
              </a:pathLst>
            </a:custGeom>
            <a:noFill/>
            <a:ln w="12700" cap="flat" cmpd="sng" algn="ctr">
              <a:solidFill>
                <a:srgbClr val="4472C4">
                  <a:shade val="6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5850097" y="1397203"/>
              <a:ext cx="3227883" cy="1325783"/>
            </a:xfrm>
            <a:custGeom>
              <a:avLst/>
              <a:gdLst>
                <a:gd name="connsiteX0" fmla="*/ 0 w 3227883"/>
                <a:gd name="connsiteY0" fmla="*/ 209263 h 1255551"/>
                <a:gd name="connsiteX1" fmla="*/ 209263 w 3227883"/>
                <a:gd name="connsiteY1" fmla="*/ 0 h 1255551"/>
                <a:gd name="connsiteX2" fmla="*/ 3018620 w 3227883"/>
                <a:gd name="connsiteY2" fmla="*/ 0 h 1255551"/>
                <a:gd name="connsiteX3" fmla="*/ 3227883 w 3227883"/>
                <a:gd name="connsiteY3" fmla="*/ 209263 h 1255551"/>
                <a:gd name="connsiteX4" fmla="*/ 3227883 w 3227883"/>
                <a:gd name="connsiteY4" fmla="*/ 1046288 h 1255551"/>
                <a:gd name="connsiteX5" fmla="*/ 3018620 w 3227883"/>
                <a:gd name="connsiteY5" fmla="*/ 1255551 h 1255551"/>
                <a:gd name="connsiteX6" fmla="*/ 209263 w 3227883"/>
                <a:gd name="connsiteY6" fmla="*/ 1255551 h 1255551"/>
                <a:gd name="connsiteX7" fmla="*/ 0 w 3227883"/>
                <a:gd name="connsiteY7" fmla="*/ 1046288 h 1255551"/>
                <a:gd name="connsiteX8" fmla="*/ 0 w 3227883"/>
                <a:gd name="connsiteY8" fmla="*/ 209263 h 125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7883" h="1255551">
                  <a:moveTo>
                    <a:pt x="0" y="209263"/>
                  </a:moveTo>
                  <a:cubicBezTo>
                    <a:pt x="0" y="93690"/>
                    <a:pt x="93690" y="0"/>
                    <a:pt x="209263" y="0"/>
                  </a:cubicBezTo>
                  <a:lnTo>
                    <a:pt x="3018620" y="0"/>
                  </a:lnTo>
                  <a:cubicBezTo>
                    <a:pt x="3134193" y="0"/>
                    <a:pt x="3227883" y="93690"/>
                    <a:pt x="3227883" y="209263"/>
                  </a:cubicBezTo>
                  <a:lnTo>
                    <a:pt x="3227883" y="1046288"/>
                  </a:lnTo>
                  <a:cubicBezTo>
                    <a:pt x="3227883" y="1161861"/>
                    <a:pt x="3134193" y="1255551"/>
                    <a:pt x="3018620" y="1255551"/>
                  </a:cubicBezTo>
                  <a:lnTo>
                    <a:pt x="209263" y="1255551"/>
                  </a:lnTo>
                  <a:cubicBezTo>
                    <a:pt x="93690" y="1255551"/>
                    <a:pt x="0" y="1161861"/>
                    <a:pt x="0" y="1046288"/>
                  </a:cubicBezTo>
                  <a:lnTo>
                    <a:pt x="0" y="209263"/>
                  </a:lnTo>
                  <a:close/>
                </a:path>
              </a:pathLst>
            </a:cu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531" tIns="76531" rIns="76531" bIns="76531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XSTN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biến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cố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trò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ngẫu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nhiên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đối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tượng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đối</a:t>
              </a:r>
              <a:r>
                <a:rPr lang="en-US" sz="24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tượng</a:t>
              </a:r>
              <a:endPara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Freeform 20"/>
          <p:cNvSpPr/>
          <p:nvPr/>
        </p:nvSpPr>
        <p:spPr>
          <a:xfrm>
            <a:off x="6527007" y="3175617"/>
            <a:ext cx="1403635" cy="364741"/>
          </a:xfrm>
          <a:custGeom>
            <a:avLst/>
            <a:gdLst>
              <a:gd name="connsiteX0" fmla="*/ 0 w 1403635"/>
              <a:gd name="connsiteY0" fmla="*/ 60791 h 364741"/>
              <a:gd name="connsiteX1" fmla="*/ 60791 w 1403635"/>
              <a:gd name="connsiteY1" fmla="*/ 0 h 364741"/>
              <a:gd name="connsiteX2" fmla="*/ 1342844 w 1403635"/>
              <a:gd name="connsiteY2" fmla="*/ 0 h 364741"/>
              <a:gd name="connsiteX3" fmla="*/ 1403635 w 1403635"/>
              <a:gd name="connsiteY3" fmla="*/ 60791 h 364741"/>
              <a:gd name="connsiteX4" fmla="*/ 1403635 w 1403635"/>
              <a:gd name="connsiteY4" fmla="*/ 303950 h 364741"/>
              <a:gd name="connsiteX5" fmla="*/ 1342844 w 1403635"/>
              <a:gd name="connsiteY5" fmla="*/ 364741 h 364741"/>
              <a:gd name="connsiteX6" fmla="*/ 60791 w 1403635"/>
              <a:gd name="connsiteY6" fmla="*/ 364741 h 364741"/>
              <a:gd name="connsiteX7" fmla="*/ 0 w 1403635"/>
              <a:gd name="connsiteY7" fmla="*/ 303950 h 364741"/>
              <a:gd name="connsiteX8" fmla="*/ 0 w 1403635"/>
              <a:gd name="connsiteY8" fmla="*/ 60791 h 364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3635" h="364741">
                <a:moveTo>
                  <a:pt x="0" y="60791"/>
                </a:moveTo>
                <a:cubicBezTo>
                  <a:pt x="0" y="27217"/>
                  <a:pt x="27217" y="0"/>
                  <a:pt x="60791" y="0"/>
                </a:cubicBezTo>
                <a:lnTo>
                  <a:pt x="1342844" y="0"/>
                </a:lnTo>
                <a:cubicBezTo>
                  <a:pt x="1376418" y="0"/>
                  <a:pt x="1403635" y="27217"/>
                  <a:pt x="1403635" y="60791"/>
                </a:cubicBezTo>
                <a:lnTo>
                  <a:pt x="1403635" y="303950"/>
                </a:lnTo>
                <a:cubicBezTo>
                  <a:pt x="1403635" y="337524"/>
                  <a:pt x="1376418" y="364741"/>
                  <a:pt x="1342844" y="364741"/>
                </a:cubicBezTo>
                <a:lnTo>
                  <a:pt x="60791" y="364741"/>
                </a:lnTo>
                <a:cubicBezTo>
                  <a:pt x="27217" y="364741"/>
                  <a:pt x="0" y="337524"/>
                  <a:pt x="0" y="303950"/>
                </a:cubicBezTo>
                <a:lnTo>
                  <a:pt x="0" y="60791"/>
                </a:lnTo>
                <a:close/>
              </a:path>
            </a:pathLst>
          </a:cu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3045" tIns="33045" rIns="33045" bIns="3304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lang="en-US" sz="2400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6474497" y="3650286"/>
            <a:ext cx="2513012" cy="1436704"/>
          </a:xfrm>
          <a:custGeom>
            <a:avLst/>
            <a:gdLst>
              <a:gd name="connsiteX0" fmla="*/ 0 w 2513012"/>
              <a:gd name="connsiteY0" fmla="*/ 217367 h 1304173"/>
              <a:gd name="connsiteX1" fmla="*/ 217367 w 2513012"/>
              <a:gd name="connsiteY1" fmla="*/ 0 h 1304173"/>
              <a:gd name="connsiteX2" fmla="*/ 2295645 w 2513012"/>
              <a:gd name="connsiteY2" fmla="*/ 0 h 1304173"/>
              <a:gd name="connsiteX3" fmla="*/ 2513012 w 2513012"/>
              <a:gd name="connsiteY3" fmla="*/ 217367 h 1304173"/>
              <a:gd name="connsiteX4" fmla="*/ 2513012 w 2513012"/>
              <a:gd name="connsiteY4" fmla="*/ 1086806 h 1304173"/>
              <a:gd name="connsiteX5" fmla="*/ 2295645 w 2513012"/>
              <a:gd name="connsiteY5" fmla="*/ 1304173 h 1304173"/>
              <a:gd name="connsiteX6" fmla="*/ 217367 w 2513012"/>
              <a:gd name="connsiteY6" fmla="*/ 1304173 h 1304173"/>
              <a:gd name="connsiteX7" fmla="*/ 0 w 2513012"/>
              <a:gd name="connsiteY7" fmla="*/ 1086806 h 1304173"/>
              <a:gd name="connsiteX8" fmla="*/ 0 w 2513012"/>
              <a:gd name="connsiteY8" fmla="*/ 217367 h 1304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3012" h="1304173">
                <a:moveTo>
                  <a:pt x="0" y="217367"/>
                </a:moveTo>
                <a:cubicBezTo>
                  <a:pt x="0" y="97319"/>
                  <a:pt x="97319" y="0"/>
                  <a:pt x="217367" y="0"/>
                </a:cubicBezTo>
                <a:lnTo>
                  <a:pt x="2295645" y="0"/>
                </a:lnTo>
                <a:cubicBezTo>
                  <a:pt x="2415693" y="0"/>
                  <a:pt x="2513012" y="97319"/>
                  <a:pt x="2513012" y="217367"/>
                </a:cubicBezTo>
                <a:lnTo>
                  <a:pt x="2513012" y="1086806"/>
                </a:lnTo>
                <a:cubicBezTo>
                  <a:pt x="2513012" y="1206854"/>
                  <a:pt x="2415693" y="1304173"/>
                  <a:pt x="2295645" y="1304173"/>
                </a:cubicBezTo>
                <a:lnTo>
                  <a:pt x="217367" y="1304173"/>
                </a:lnTo>
                <a:cubicBezTo>
                  <a:pt x="97319" y="1304173"/>
                  <a:pt x="0" y="1206854"/>
                  <a:pt x="0" y="1086806"/>
                </a:cubicBezTo>
                <a:lnTo>
                  <a:pt x="0" y="217367"/>
                </a:lnTo>
                <a:close/>
              </a:path>
            </a:pathLst>
          </a:custGeom>
          <a:solidFill>
            <a:srgbClr val="4472C4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8904" tIns="78904" rIns="78904" bIns="78904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XSTN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XS (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lang="en-US" sz="24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7040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615204" y="168653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30" name="图片 2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6" y="2773876"/>
            <a:ext cx="3451142" cy="1286603"/>
          </a:xfrm>
          <a:prstGeom prst="rect">
            <a:avLst/>
          </a:prstGeom>
        </p:spPr>
      </p:pic>
      <p:pic>
        <p:nvPicPr>
          <p:cNvPr id="31" name="图片 3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06" y="2020922"/>
            <a:ext cx="4468281" cy="1872772"/>
          </a:xfrm>
          <a:prstGeom prst="rect">
            <a:avLst/>
          </a:prstGeom>
        </p:spPr>
      </p:pic>
      <p:sp>
        <p:nvSpPr>
          <p:cNvPr id="32" name="文本框 3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859037" y="1308143"/>
            <a:ext cx="2408032" cy="18505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HOẠT ĐỘNG</a:t>
            </a:r>
          </a:p>
          <a:p>
            <a:pPr algn="ctr"/>
            <a:r>
              <a:rPr lang="vi-VN" altLang="zh-CN" sz="8625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lang="zh-CN" altLang="en-US" sz="8625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42639" y="2501206"/>
            <a:ext cx="3781805" cy="842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4875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  <a:endParaRPr lang="zh-CN" altLang="en-US" sz="4875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57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theme/theme1.xml><?xml version="1.0" encoding="utf-8"?>
<a:theme xmlns:a="http://schemas.openxmlformats.org/drawingml/2006/main" name="Science for Kids Workshop by Slidesgo">
  <a:themeElements>
    <a:clrScheme name="Simple Light">
      <a:dk1>
        <a:srgbClr val="393226"/>
      </a:dk1>
      <a:lt1>
        <a:srgbClr val="F7E8DE"/>
      </a:lt1>
      <a:dk2>
        <a:srgbClr val="4B3F2E"/>
      </a:dk2>
      <a:lt2>
        <a:srgbClr val="EDDACE"/>
      </a:lt2>
      <a:accent1>
        <a:srgbClr val="F9C178"/>
      </a:accent1>
      <a:accent2>
        <a:srgbClr val="F5AF44"/>
      </a:accent2>
      <a:accent3>
        <a:srgbClr val="8AD0C9"/>
      </a:accent3>
      <a:accent4>
        <a:srgbClr val="529C98"/>
      </a:accent4>
      <a:accent5>
        <a:srgbClr val="FF8D85"/>
      </a:accent5>
      <a:accent6>
        <a:srgbClr val="FF7872"/>
      </a:accent6>
      <a:hlink>
        <a:srgbClr val="3932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2816</TotalTime>
  <Words>1864</Words>
  <Application>Microsoft Office PowerPoint</Application>
  <PresentationFormat>On-screen Show (16:9)</PresentationFormat>
  <Paragraphs>167</Paragraphs>
  <Slides>23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Times New Roman</vt:lpstr>
      <vt:lpstr>Cambria Math</vt:lpstr>
      <vt:lpstr>Gochi Hand</vt:lpstr>
      <vt:lpstr>Calibri</vt:lpstr>
      <vt:lpstr>Arial</vt:lpstr>
      <vt:lpstr>Nunito Sans</vt:lpstr>
      <vt:lpstr>Roboto Condensed Light</vt:lpstr>
      <vt:lpstr>Science for Kids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LE DAI</cp:lastModifiedBy>
  <cp:revision>224</cp:revision>
  <dcterms:modified xsi:type="dcterms:W3CDTF">2023-08-17T08:07:21Z</dcterms:modified>
</cp:coreProperties>
</file>