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92" r:id="rId4"/>
    <p:sldId id="293" r:id="rId5"/>
    <p:sldId id="294" r:id="rId6"/>
    <p:sldId id="296" r:id="rId7"/>
    <p:sldId id="297" r:id="rId8"/>
    <p:sldId id="298" r:id="rId9"/>
    <p:sldId id="303" r:id="rId10"/>
    <p:sldId id="6348" r:id="rId11"/>
    <p:sldId id="283" r:id="rId12"/>
    <p:sldId id="311" r:id="rId13"/>
    <p:sldId id="265" r:id="rId14"/>
    <p:sldId id="314" r:id="rId15"/>
    <p:sldId id="270" r:id="rId16"/>
    <p:sldId id="266" r:id="rId17"/>
    <p:sldId id="285" r:id="rId18"/>
    <p:sldId id="267" r:id="rId19"/>
    <p:sldId id="268" r:id="rId20"/>
    <p:sldId id="6339" r:id="rId21"/>
    <p:sldId id="269" r:id="rId22"/>
    <p:sldId id="286" r:id="rId23"/>
    <p:sldId id="273" r:id="rId24"/>
    <p:sldId id="6342" r:id="rId25"/>
    <p:sldId id="6343" r:id="rId26"/>
    <p:sldId id="6344" r:id="rId27"/>
    <p:sldId id="272" r:id="rId28"/>
    <p:sldId id="278" r:id="rId29"/>
    <p:sldId id="290" r:id="rId30"/>
    <p:sldId id="291" r:id="rId31"/>
    <p:sldId id="6345" r:id="rId32"/>
    <p:sldId id="6346" r:id="rId33"/>
    <p:sldId id="279" r:id="rId34"/>
    <p:sldId id="282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D7FF"/>
    <a:srgbClr val="075909"/>
    <a:srgbClr val="FF0000"/>
    <a:srgbClr val="FF3399"/>
    <a:srgbClr val="CD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10F98-349B-4CCF-A672-19D96025D15B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89970-29C7-46E0-87EA-12BF3DC61D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460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3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38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60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4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783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5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696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46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gradFill flip="none" rotWithShape="1">
          <a:gsLst>
            <a:gs pos="0">
              <a:srgbClr val="8DD75B"/>
            </a:gs>
            <a:gs pos="97000">
              <a:srgbClr val="436A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618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628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625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1543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44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539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57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774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61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356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02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4494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87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38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76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7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41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65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73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44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05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350CE-FB1B-49FF-A185-ADCE08ED85AA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420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773B2-B079-4ECA-815C-4816ECC41C77}" type="datetimeFigureOut">
              <a:rPr lang="vi-VN" smtClean="0"/>
              <a:t>09/08/2024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423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17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1.png"/><Relationship Id="rId18" Type="http://schemas.openxmlformats.org/officeDocument/2006/relationships/image" Target="../media/image33.wmf"/><Relationship Id="rId21" Type="http://schemas.openxmlformats.org/officeDocument/2006/relationships/oleObject" Target="../embeddings/oleObject6.bin"/><Relationship Id="rId7" Type="http://schemas.openxmlformats.org/officeDocument/2006/relationships/image" Target="../media/image16.png"/><Relationship Id="rId12" Type="http://schemas.openxmlformats.org/officeDocument/2006/relationships/image" Target="../media/image211.png"/><Relationship Id="rId17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11" Type="http://schemas.openxmlformats.org/officeDocument/2006/relationships/image" Target="../media/image200.png"/><Relationship Id="rId24" Type="http://schemas.openxmlformats.org/officeDocument/2006/relationships/image" Target="../media/image36.png"/><Relationship Id="rId5" Type="http://schemas.openxmlformats.org/officeDocument/2006/relationships/image" Target="../media/image140.png"/><Relationship Id="rId15" Type="http://schemas.openxmlformats.org/officeDocument/2006/relationships/oleObject" Target="../embeddings/oleObject3.bin"/><Relationship Id="rId23" Type="http://schemas.openxmlformats.org/officeDocument/2006/relationships/image" Target="../media/image241.png"/><Relationship Id="rId10" Type="http://schemas.openxmlformats.org/officeDocument/2006/relationships/image" Target="../media/image191.png"/><Relationship Id="rId19" Type="http://schemas.openxmlformats.org/officeDocument/2006/relationships/oleObject" Target="../embeddings/oleObject5.bin"/><Relationship Id="rId4" Type="http://schemas.openxmlformats.org/officeDocument/2006/relationships/image" Target="../media/image130.png"/><Relationship Id="rId9" Type="http://schemas.openxmlformats.org/officeDocument/2006/relationships/image" Target="../media/image180.png"/><Relationship Id="rId14" Type="http://schemas.openxmlformats.org/officeDocument/2006/relationships/image" Target="../media/image32.png"/><Relationship Id="rId22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9498" y="85060"/>
            <a:ext cx="686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5909"/>
                </a:solidFill>
              </a:rPr>
              <a:t>TRƯỜNG THCS NGUYỄN BỈNH KHIÊM</a:t>
            </a:r>
            <a:endParaRPr lang="vi-VN" sz="3200" b="1" dirty="0">
              <a:solidFill>
                <a:srgbClr val="07590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377" y="1229971"/>
            <a:ext cx="8770565" cy="4938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03CAB-08B3-E9E0-0F79-A3B00A6CE19F}"/>
              </a:ext>
            </a:extLst>
          </p:cNvPr>
          <p:cNvSpPr txBox="1"/>
          <p:nvPr/>
        </p:nvSpPr>
        <p:spPr>
          <a:xfrm>
            <a:off x="6400800" y="3200400"/>
            <a:ext cx="2920181" cy="89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BE0CED3-EB2C-DACE-186D-395B8D916D30}"/>
              </a:ext>
            </a:extLst>
          </p:cNvPr>
          <p:cNvSpPr/>
          <p:nvPr/>
        </p:nvSpPr>
        <p:spPr>
          <a:xfrm>
            <a:off x="6356555" y="3185652"/>
            <a:ext cx="2993922" cy="1017638"/>
          </a:xfrm>
          <a:prstGeom prst="roundRect">
            <a:avLst/>
          </a:prstGeom>
          <a:solidFill>
            <a:srgbClr val="96D7FF"/>
          </a:solidFill>
          <a:ln>
            <a:solidFill>
              <a:srgbClr val="96D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761E25-7C6A-C827-D7DB-AE1A41CF1059}"/>
              </a:ext>
            </a:extLst>
          </p:cNvPr>
          <p:cNvSpPr/>
          <p:nvPr/>
        </p:nvSpPr>
        <p:spPr>
          <a:xfrm>
            <a:off x="5196348" y="4693732"/>
            <a:ext cx="5361782" cy="1017638"/>
          </a:xfrm>
          <a:prstGeom prst="roundRect">
            <a:avLst/>
          </a:prstGeom>
          <a:solidFill>
            <a:srgbClr val="96D7FF"/>
          </a:solidFill>
          <a:ln>
            <a:solidFill>
              <a:srgbClr val="96D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4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D806E-03FD-1579-3F78-E07D1E8F2DC3}"/>
              </a:ext>
            </a:extLst>
          </p:cNvPr>
          <p:cNvSpPr/>
          <p:nvPr/>
        </p:nvSpPr>
        <p:spPr>
          <a:xfrm>
            <a:off x="101302" y="265471"/>
            <a:ext cx="11933382" cy="6282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453" y="1391670"/>
            <a:ext cx="3636232" cy="3057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056" y="777999"/>
            <a:ext cx="8838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90057" y="1879615"/>
          <a:ext cx="537392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endParaRPr lang="en-US" sz="2400" dirty="0">
                        <a:solidFill>
                          <a:srgbClr val="21331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2400" baseline="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nhuận</a:t>
                      </a:r>
                      <a:r>
                        <a:rPr lang="en-US" sz="2400" baseline="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400" baseline="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baseline="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solidFill>
                          <a:srgbClr val="21331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8F2AE9-3360-FDCD-EC8A-9BD3CC9E43E2}"/>
              </a:ext>
            </a:extLst>
          </p:cNvPr>
          <p:cNvSpPr txBox="1"/>
          <p:nvPr/>
        </p:nvSpPr>
        <p:spPr>
          <a:xfrm>
            <a:off x="-740496" y="3090965"/>
            <a:ext cx="9575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1.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0DF089-5473-3F83-59DB-F70FC0922FAA}"/>
              </a:ext>
            </a:extLst>
          </p:cNvPr>
          <p:cNvSpPr txBox="1"/>
          <p:nvPr/>
        </p:nvSpPr>
        <p:spPr>
          <a:xfrm>
            <a:off x="-1170966" y="3737375"/>
            <a:ext cx="8295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4C329-5742-F1DD-5B39-B595E303CEB1}"/>
              </a:ext>
            </a:extLst>
          </p:cNvPr>
          <p:cNvSpPr txBox="1"/>
          <p:nvPr/>
        </p:nvSpPr>
        <p:spPr>
          <a:xfrm>
            <a:off x="101302" y="4383785"/>
            <a:ext cx="9514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FD3E1-D41F-2DAE-C83F-C2464A46C997}"/>
              </a:ext>
            </a:extLst>
          </p:cNvPr>
          <p:cNvSpPr/>
          <p:nvPr/>
        </p:nvSpPr>
        <p:spPr>
          <a:xfrm>
            <a:off x="6293712" y="3090965"/>
            <a:ext cx="2118852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 triệu đồng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52FA70-E5ED-634D-5B68-85657FA160F2}"/>
              </a:ext>
            </a:extLst>
          </p:cNvPr>
          <p:cNvSpPr/>
          <p:nvPr/>
        </p:nvSpPr>
        <p:spPr>
          <a:xfrm>
            <a:off x="6220494" y="3770282"/>
            <a:ext cx="2118852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triệu đồng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EB699A-13C3-9E25-7F6C-F4A9C77592E1}"/>
              </a:ext>
            </a:extLst>
          </p:cNvPr>
          <p:cNvSpPr txBox="1"/>
          <p:nvPr/>
        </p:nvSpPr>
        <p:spPr>
          <a:xfrm>
            <a:off x="101300" y="4968021"/>
            <a:ext cx="74981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(-2) + 6 </a:t>
            </a:r>
          </a:p>
        </p:txBody>
      </p:sp>
    </p:spTree>
    <p:extLst>
      <p:ext uri="{BB962C8B-B14F-4D97-AF65-F5344CB8AC3E}">
        <p14:creationId xmlns:p14="http://schemas.microsoft.com/office/powerpoint/2010/main" val="487770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7C9E3-DB24-0F50-8AA8-23384615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FECEB-DC0D-A851-FEDC-CE84FA393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B4D3AD-A85B-ED4E-2CA1-076F65C47AA9}"/>
              </a:ext>
            </a:extLst>
          </p:cNvPr>
          <p:cNvSpPr/>
          <p:nvPr/>
        </p:nvSpPr>
        <p:spPr>
          <a:xfrm>
            <a:off x="486697" y="365125"/>
            <a:ext cx="11371006" cy="61979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15704-8AA6-4A48-C45F-D9930469E56C}"/>
              </a:ext>
            </a:extLst>
          </p:cNvPr>
          <p:cNvSpPr txBox="1"/>
          <p:nvPr/>
        </p:nvSpPr>
        <p:spPr>
          <a:xfrm>
            <a:off x="3757553" y="728281"/>
            <a:ext cx="4846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77473-3C73-F42A-7C33-8D0F6BD26F89}"/>
              </a:ext>
            </a:extLst>
          </p:cNvPr>
          <p:cNvSpPr/>
          <p:nvPr/>
        </p:nvSpPr>
        <p:spPr>
          <a:xfrm>
            <a:off x="763112" y="1721600"/>
            <a:ext cx="109477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FFDA0-D1F3-047D-2204-1032E59BCBD2}"/>
              </a:ext>
            </a:extLst>
          </p:cNvPr>
          <p:cNvSpPr txBox="1"/>
          <p:nvPr/>
        </p:nvSpPr>
        <p:spPr>
          <a:xfrm>
            <a:off x="763112" y="2663889"/>
            <a:ext cx="958627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4A953-C40D-9F13-7881-A89C28E7E51D}"/>
              </a:ext>
            </a:extLst>
          </p:cNvPr>
          <p:cNvSpPr txBox="1"/>
          <p:nvPr/>
        </p:nvSpPr>
        <p:spPr>
          <a:xfrm>
            <a:off x="763112" y="3543991"/>
            <a:ext cx="541744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 (+2) + (+4) = ? </a:t>
            </a:r>
          </a:p>
        </p:txBody>
      </p:sp>
    </p:spTree>
    <p:extLst>
      <p:ext uri="{BB962C8B-B14F-4D97-AF65-F5344CB8AC3E}">
        <p14:creationId xmlns:p14="http://schemas.microsoft.com/office/powerpoint/2010/main" val="366238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87F7C4E-E5D4-1A38-F6F6-157CC4F2E376}"/>
              </a:ext>
            </a:extLst>
          </p:cNvPr>
          <p:cNvSpPr/>
          <p:nvPr/>
        </p:nvSpPr>
        <p:spPr>
          <a:xfrm>
            <a:off x="15908" y="0"/>
            <a:ext cx="12073275" cy="65630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2817" y="1615796"/>
            <a:ext cx="12073275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5234" t="-2144" r="25740" b="2144"/>
          <a:stretch/>
        </p:blipFill>
        <p:spPr>
          <a:xfrm>
            <a:off x="2082267" y="5027395"/>
            <a:ext cx="8476182" cy="104439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4982496" y="5252037"/>
            <a:ext cx="107879" cy="1078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202965" y="5283153"/>
            <a:ext cx="107879" cy="1078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36436" y="5148286"/>
            <a:ext cx="3220469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08750" y="4548506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800" i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C1ABBE-0B2D-B432-4B7B-A4D72B778BCA}"/>
              </a:ext>
            </a:extLst>
          </p:cNvPr>
          <p:cNvSpPr txBox="1"/>
          <p:nvPr/>
        </p:nvSpPr>
        <p:spPr>
          <a:xfrm>
            <a:off x="28417" y="355674"/>
            <a:ext cx="12073275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(VD: 1; 2; 3….)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188B240D-8A58-DD64-1DA2-901EFABC2F1E}"/>
              </a:ext>
            </a:extLst>
          </p:cNvPr>
          <p:cNvSpPr/>
          <p:nvPr/>
        </p:nvSpPr>
        <p:spPr>
          <a:xfrm>
            <a:off x="5740557" y="942877"/>
            <a:ext cx="105396" cy="6452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C5B1A7-30ED-A81A-5D0A-49B11AA8B16F}"/>
              </a:ext>
            </a:extLst>
          </p:cNvPr>
          <p:cNvSpPr txBox="1"/>
          <p:nvPr/>
        </p:nvSpPr>
        <p:spPr>
          <a:xfrm>
            <a:off x="2262753" y="2806687"/>
            <a:ext cx="7302793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(+2) + (+4) = 2 + 4 = 6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28DBF35-0862-0573-AE42-373DEDE06000}"/>
              </a:ext>
            </a:extLst>
          </p:cNvPr>
          <p:cNvSpPr/>
          <p:nvPr/>
        </p:nvSpPr>
        <p:spPr>
          <a:xfrm>
            <a:off x="5753475" y="2118152"/>
            <a:ext cx="105396" cy="6452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717D94-56D6-D1CB-1428-D6642BB685B4}"/>
              </a:ext>
            </a:extLst>
          </p:cNvPr>
          <p:cNvSpPr txBox="1"/>
          <p:nvPr/>
        </p:nvSpPr>
        <p:spPr>
          <a:xfrm>
            <a:off x="3047494" y="3906576"/>
            <a:ext cx="5755543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A824179D-B167-3B75-A3C0-49D67C6D95EC}"/>
              </a:ext>
            </a:extLst>
          </p:cNvPr>
          <p:cNvSpPr/>
          <p:nvPr/>
        </p:nvSpPr>
        <p:spPr>
          <a:xfrm>
            <a:off x="5753475" y="3360962"/>
            <a:ext cx="102816" cy="54669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242B58-0E69-A7E9-E32D-4FB0701E8148}"/>
              </a:ext>
            </a:extLst>
          </p:cNvPr>
          <p:cNvSpPr txBox="1"/>
          <p:nvPr/>
        </p:nvSpPr>
        <p:spPr>
          <a:xfrm>
            <a:off x="16304217" y="20147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9" grpId="0" animBg="1"/>
      <p:bldP spid="24" grpId="0" animBg="1"/>
      <p:bldP spid="23" grpId="0"/>
      <p:bldP spid="2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7C9E3-DB24-0F50-8AA8-23384615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FECEB-DC0D-A851-FEDC-CE84FA393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B4D3AD-A85B-ED4E-2CA1-076F65C47AA9}"/>
              </a:ext>
            </a:extLst>
          </p:cNvPr>
          <p:cNvSpPr/>
          <p:nvPr/>
        </p:nvSpPr>
        <p:spPr>
          <a:xfrm>
            <a:off x="308919" y="365125"/>
            <a:ext cx="11548784" cy="61979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3117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17;p45"/>
          <p:cNvSpPr/>
          <p:nvPr/>
        </p:nvSpPr>
        <p:spPr>
          <a:xfrm rot="-5400000">
            <a:off x="4724941" y="240071"/>
            <a:ext cx="2315281" cy="7839409"/>
          </a:xfrm>
          <a:custGeom>
            <a:avLst/>
            <a:gdLst/>
            <a:ahLst/>
            <a:cxnLst/>
            <a:rect l="l" t="t" r="r" b="b"/>
            <a:pathLst>
              <a:path w="53197" h="78011" extrusionOk="0">
                <a:moveTo>
                  <a:pt x="2369" y="17961"/>
                </a:moveTo>
                <a:cubicBezTo>
                  <a:pt x="2179" y="19105"/>
                  <a:pt x="1353" y="20036"/>
                  <a:pt x="554" y="20036"/>
                </a:cubicBezTo>
                <a:cubicBezTo>
                  <a:pt x="514" y="20036"/>
                  <a:pt x="474" y="20034"/>
                  <a:pt x="434" y="20029"/>
                </a:cubicBezTo>
                <a:cubicBezTo>
                  <a:pt x="1068" y="19362"/>
                  <a:pt x="1702" y="18662"/>
                  <a:pt x="2369" y="17961"/>
                </a:cubicBezTo>
                <a:close/>
                <a:moveTo>
                  <a:pt x="3470" y="18862"/>
                </a:moveTo>
                <a:cubicBezTo>
                  <a:pt x="4070" y="18962"/>
                  <a:pt x="4604" y="19596"/>
                  <a:pt x="4704" y="20263"/>
                </a:cubicBezTo>
                <a:cubicBezTo>
                  <a:pt x="4004" y="20029"/>
                  <a:pt x="3804" y="19429"/>
                  <a:pt x="3470" y="18862"/>
                </a:cubicBezTo>
                <a:close/>
                <a:moveTo>
                  <a:pt x="51237" y="18395"/>
                </a:moveTo>
                <a:cubicBezTo>
                  <a:pt x="51237" y="18995"/>
                  <a:pt x="50337" y="19963"/>
                  <a:pt x="49403" y="20363"/>
                </a:cubicBezTo>
                <a:cubicBezTo>
                  <a:pt x="49336" y="19529"/>
                  <a:pt x="50270" y="18495"/>
                  <a:pt x="51237" y="18395"/>
                </a:cubicBezTo>
                <a:close/>
                <a:moveTo>
                  <a:pt x="46567" y="18128"/>
                </a:moveTo>
                <a:cubicBezTo>
                  <a:pt x="47501" y="18728"/>
                  <a:pt x="48435" y="19295"/>
                  <a:pt x="48736" y="20463"/>
                </a:cubicBezTo>
                <a:cubicBezTo>
                  <a:pt x="47601" y="20029"/>
                  <a:pt x="47201" y="18962"/>
                  <a:pt x="46567" y="18128"/>
                </a:cubicBezTo>
                <a:close/>
                <a:moveTo>
                  <a:pt x="2036" y="27935"/>
                </a:moveTo>
                <a:lnTo>
                  <a:pt x="2036" y="27935"/>
                </a:lnTo>
                <a:cubicBezTo>
                  <a:pt x="1769" y="28602"/>
                  <a:pt x="1202" y="28969"/>
                  <a:pt x="635" y="29303"/>
                </a:cubicBezTo>
                <a:cubicBezTo>
                  <a:pt x="901" y="28635"/>
                  <a:pt x="1402" y="28202"/>
                  <a:pt x="2036" y="27935"/>
                </a:cubicBezTo>
                <a:close/>
                <a:moveTo>
                  <a:pt x="46868" y="28435"/>
                </a:moveTo>
                <a:cubicBezTo>
                  <a:pt x="47401" y="28535"/>
                  <a:pt x="48769" y="29903"/>
                  <a:pt x="48769" y="30537"/>
                </a:cubicBezTo>
                <a:cubicBezTo>
                  <a:pt x="48102" y="29870"/>
                  <a:pt x="47435" y="29203"/>
                  <a:pt x="46768" y="28569"/>
                </a:cubicBezTo>
                <a:cubicBezTo>
                  <a:pt x="46801" y="28502"/>
                  <a:pt x="46834" y="28469"/>
                  <a:pt x="46868" y="28435"/>
                </a:cubicBezTo>
                <a:close/>
                <a:moveTo>
                  <a:pt x="52472" y="28335"/>
                </a:moveTo>
                <a:lnTo>
                  <a:pt x="52472" y="28335"/>
                </a:lnTo>
                <a:cubicBezTo>
                  <a:pt x="51871" y="29436"/>
                  <a:pt x="51037" y="30203"/>
                  <a:pt x="49903" y="30604"/>
                </a:cubicBezTo>
                <a:cubicBezTo>
                  <a:pt x="49870" y="29803"/>
                  <a:pt x="51337" y="28469"/>
                  <a:pt x="52472" y="28335"/>
                </a:cubicBezTo>
                <a:close/>
                <a:moveTo>
                  <a:pt x="46686" y="37267"/>
                </a:moveTo>
                <a:cubicBezTo>
                  <a:pt x="47428" y="37267"/>
                  <a:pt x="48277" y="38127"/>
                  <a:pt x="48435" y="39076"/>
                </a:cubicBezTo>
                <a:cubicBezTo>
                  <a:pt x="47968" y="38943"/>
                  <a:pt x="46734" y="37775"/>
                  <a:pt x="46567" y="37275"/>
                </a:cubicBezTo>
                <a:cubicBezTo>
                  <a:pt x="46607" y="37270"/>
                  <a:pt x="46646" y="37267"/>
                  <a:pt x="46686" y="37267"/>
                </a:cubicBezTo>
                <a:close/>
                <a:moveTo>
                  <a:pt x="51538" y="37442"/>
                </a:moveTo>
                <a:lnTo>
                  <a:pt x="51538" y="37442"/>
                </a:lnTo>
                <a:cubicBezTo>
                  <a:pt x="51337" y="38276"/>
                  <a:pt x="50804" y="38743"/>
                  <a:pt x="49970" y="39076"/>
                </a:cubicBezTo>
                <a:cubicBezTo>
                  <a:pt x="50303" y="38276"/>
                  <a:pt x="50804" y="37742"/>
                  <a:pt x="51538" y="37442"/>
                </a:cubicBezTo>
                <a:close/>
                <a:moveTo>
                  <a:pt x="2936" y="38042"/>
                </a:moveTo>
                <a:lnTo>
                  <a:pt x="2936" y="38042"/>
                </a:lnTo>
                <a:cubicBezTo>
                  <a:pt x="3470" y="38576"/>
                  <a:pt x="4337" y="38809"/>
                  <a:pt x="4471" y="39710"/>
                </a:cubicBezTo>
                <a:cubicBezTo>
                  <a:pt x="3804" y="39310"/>
                  <a:pt x="3270" y="38776"/>
                  <a:pt x="2936" y="38042"/>
                </a:cubicBezTo>
                <a:close/>
                <a:moveTo>
                  <a:pt x="2302" y="37609"/>
                </a:moveTo>
                <a:lnTo>
                  <a:pt x="2302" y="37609"/>
                </a:lnTo>
                <a:cubicBezTo>
                  <a:pt x="2369" y="38242"/>
                  <a:pt x="1635" y="39310"/>
                  <a:pt x="835" y="39743"/>
                </a:cubicBezTo>
                <a:cubicBezTo>
                  <a:pt x="768" y="39076"/>
                  <a:pt x="1569" y="37942"/>
                  <a:pt x="2302" y="37609"/>
                </a:cubicBezTo>
                <a:close/>
                <a:moveTo>
                  <a:pt x="52505" y="45648"/>
                </a:moveTo>
                <a:lnTo>
                  <a:pt x="52505" y="45648"/>
                </a:lnTo>
                <a:cubicBezTo>
                  <a:pt x="51671" y="46482"/>
                  <a:pt x="51104" y="47582"/>
                  <a:pt x="49870" y="47983"/>
                </a:cubicBezTo>
                <a:cubicBezTo>
                  <a:pt x="50504" y="46949"/>
                  <a:pt x="51271" y="46048"/>
                  <a:pt x="52505" y="45648"/>
                </a:cubicBezTo>
                <a:close/>
                <a:moveTo>
                  <a:pt x="3203" y="46415"/>
                </a:moveTo>
                <a:lnTo>
                  <a:pt x="3203" y="46415"/>
                </a:lnTo>
                <a:cubicBezTo>
                  <a:pt x="3570" y="46915"/>
                  <a:pt x="3970" y="47416"/>
                  <a:pt x="4337" y="47916"/>
                </a:cubicBezTo>
                <a:cubicBezTo>
                  <a:pt x="4271" y="47983"/>
                  <a:pt x="4237" y="48016"/>
                  <a:pt x="4204" y="48049"/>
                </a:cubicBezTo>
                <a:cubicBezTo>
                  <a:pt x="3837" y="47516"/>
                  <a:pt x="3036" y="47349"/>
                  <a:pt x="3203" y="46415"/>
                </a:cubicBezTo>
                <a:close/>
                <a:moveTo>
                  <a:pt x="2336" y="46015"/>
                </a:moveTo>
                <a:lnTo>
                  <a:pt x="2336" y="46015"/>
                </a:lnTo>
                <a:cubicBezTo>
                  <a:pt x="2369" y="47115"/>
                  <a:pt x="1602" y="47582"/>
                  <a:pt x="901" y="48149"/>
                </a:cubicBezTo>
                <a:cubicBezTo>
                  <a:pt x="701" y="47449"/>
                  <a:pt x="1469" y="46348"/>
                  <a:pt x="2336" y="46015"/>
                </a:cubicBezTo>
                <a:close/>
                <a:moveTo>
                  <a:pt x="46734" y="46348"/>
                </a:moveTo>
                <a:lnTo>
                  <a:pt x="46734" y="46348"/>
                </a:lnTo>
                <a:cubicBezTo>
                  <a:pt x="47601" y="46915"/>
                  <a:pt x="48669" y="46982"/>
                  <a:pt x="49002" y="48116"/>
                </a:cubicBezTo>
                <a:cubicBezTo>
                  <a:pt x="48818" y="48190"/>
                  <a:pt x="48654" y="48231"/>
                  <a:pt x="48500" y="48231"/>
                </a:cubicBezTo>
                <a:cubicBezTo>
                  <a:pt x="47960" y="48231"/>
                  <a:pt x="47539" y="47724"/>
                  <a:pt x="46734" y="46348"/>
                </a:cubicBezTo>
                <a:close/>
                <a:moveTo>
                  <a:pt x="46701" y="54220"/>
                </a:moveTo>
                <a:cubicBezTo>
                  <a:pt x="47735" y="54587"/>
                  <a:pt x="48335" y="55455"/>
                  <a:pt x="48936" y="56322"/>
                </a:cubicBezTo>
                <a:cubicBezTo>
                  <a:pt x="47935" y="55855"/>
                  <a:pt x="47268" y="55054"/>
                  <a:pt x="46701" y="54220"/>
                </a:cubicBezTo>
                <a:close/>
                <a:moveTo>
                  <a:pt x="52572" y="54454"/>
                </a:moveTo>
                <a:lnTo>
                  <a:pt x="52572" y="54454"/>
                </a:lnTo>
                <a:cubicBezTo>
                  <a:pt x="52705" y="55455"/>
                  <a:pt x="51538" y="56389"/>
                  <a:pt x="50103" y="56422"/>
                </a:cubicBezTo>
                <a:cubicBezTo>
                  <a:pt x="50837" y="55588"/>
                  <a:pt x="51371" y="54621"/>
                  <a:pt x="52572" y="54454"/>
                </a:cubicBezTo>
                <a:close/>
                <a:moveTo>
                  <a:pt x="2236" y="55021"/>
                </a:moveTo>
                <a:lnTo>
                  <a:pt x="2236" y="55021"/>
                </a:lnTo>
                <a:cubicBezTo>
                  <a:pt x="2369" y="55688"/>
                  <a:pt x="1735" y="56422"/>
                  <a:pt x="935" y="56622"/>
                </a:cubicBezTo>
                <a:cubicBezTo>
                  <a:pt x="1335" y="56122"/>
                  <a:pt x="1769" y="55588"/>
                  <a:pt x="2236" y="55021"/>
                </a:cubicBezTo>
                <a:close/>
                <a:moveTo>
                  <a:pt x="48636" y="382"/>
                </a:moveTo>
                <a:lnTo>
                  <a:pt x="48636" y="19095"/>
                </a:lnTo>
                <a:cubicBezTo>
                  <a:pt x="48002" y="18628"/>
                  <a:pt x="47301" y="18061"/>
                  <a:pt x="46567" y="17494"/>
                </a:cubicBezTo>
                <a:cubicBezTo>
                  <a:pt x="46467" y="17394"/>
                  <a:pt x="46367" y="17294"/>
                  <a:pt x="46267" y="17261"/>
                </a:cubicBezTo>
                <a:cubicBezTo>
                  <a:pt x="46231" y="17252"/>
                  <a:pt x="46191" y="17248"/>
                  <a:pt x="46149" y="17248"/>
                </a:cubicBezTo>
                <a:cubicBezTo>
                  <a:pt x="46034" y="17248"/>
                  <a:pt x="45907" y="17279"/>
                  <a:pt x="45834" y="17327"/>
                </a:cubicBezTo>
                <a:cubicBezTo>
                  <a:pt x="45800" y="17361"/>
                  <a:pt x="45800" y="17561"/>
                  <a:pt x="45834" y="17661"/>
                </a:cubicBezTo>
                <a:cubicBezTo>
                  <a:pt x="46100" y="18195"/>
                  <a:pt x="46367" y="18695"/>
                  <a:pt x="46701" y="19195"/>
                </a:cubicBezTo>
                <a:cubicBezTo>
                  <a:pt x="46901" y="19529"/>
                  <a:pt x="47168" y="19796"/>
                  <a:pt x="47435" y="20129"/>
                </a:cubicBezTo>
                <a:cubicBezTo>
                  <a:pt x="47665" y="20463"/>
                  <a:pt x="47955" y="20697"/>
                  <a:pt x="48365" y="20697"/>
                </a:cubicBezTo>
                <a:cubicBezTo>
                  <a:pt x="48488" y="20697"/>
                  <a:pt x="48622" y="20676"/>
                  <a:pt x="48769" y="20630"/>
                </a:cubicBezTo>
                <a:lnTo>
                  <a:pt x="48769" y="29303"/>
                </a:lnTo>
                <a:cubicBezTo>
                  <a:pt x="48502" y="29036"/>
                  <a:pt x="48269" y="28769"/>
                  <a:pt x="47968" y="28502"/>
                </a:cubicBezTo>
                <a:cubicBezTo>
                  <a:pt x="47635" y="28269"/>
                  <a:pt x="47301" y="27968"/>
                  <a:pt x="46934" y="27835"/>
                </a:cubicBezTo>
                <a:cubicBezTo>
                  <a:pt x="46881" y="27808"/>
                  <a:pt x="46819" y="27798"/>
                  <a:pt x="46752" y="27798"/>
                </a:cubicBezTo>
                <a:cubicBezTo>
                  <a:pt x="46565" y="27798"/>
                  <a:pt x="46339" y="27877"/>
                  <a:pt x="46167" y="27902"/>
                </a:cubicBezTo>
                <a:cubicBezTo>
                  <a:pt x="46167" y="28135"/>
                  <a:pt x="46167" y="28402"/>
                  <a:pt x="46267" y="28602"/>
                </a:cubicBezTo>
                <a:cubicBezTo>
                  <a:pt x="46768" y="29736"/>
                  <a:pt x="47935" y="30303"/>
                  <a:pt x="48702" y="31204"/>
                </a:cubicBezTo>
                <a:cubicBezTo>
                  <a:pt x="48836" y="31371"/>
                  <a:pt x="48936" y="31571"/>
                  <a:pt x="48936" y="31771"/>
                </a:cubicBezTo>
                <a:cubicBezTo>
                  <a:pt x="48969" y="34006"/>
                  <a:pt x="48969" y="36241"/>
                  <a:pt x="49002" y="38476"/>
                </a:cubicBezTo>
                <a:cubicBezTo>
                  <a:pt x="49002" y="38576"/>
                  <a:pt x="48969" y="38709"/>
                  <a:pt x="48969" y="38943"/>
                </a:cubicBezTo>
                <a:cubicBezTo>
                  <a:pt x="48869" y="38709"/>
                  <a:pt x="48802" y="38609"/>
                  <a:pt x="48769" y="38509"/>
                </a:cubicBezTo>
                <a:cubicBezTo>
                  <a:pt x="48469" y="37508"/>
                  <a:pt x="47702" y="37041"/>
                  <a:pt x="46834" y="36741"/>
                </a:cubicBezTo>
                <a:cubicBezTo>
                  <a:pt x="46798" y="36729"/>
                  <a:pt x="46757" y="36724"/>
                  <a:pt x="46712" y="36724"/>
                </a:cubicBezTo>
                <a:cubicBezTo>
                  <a:pt x="46511" y="36724"/>
                  <a:pt x="46249" y="36838"/>
                  <a:pt x="46167" y="36975"/>
                </a:cubicBezTo>
                <a:cubicBezTo>
                  <a:pt x="46067" y="37142"/>
                  <a:pt x="46067" y="37542"/>
                  <a:pt x="46200" y="37675"/>
                </a:cubicBezTo>
                <a:cubicBezTo>
                  <a:pt x="46934" y="38543"/>
                  <a:pt x="47668" y="39376"/>
                  <a:pt x="48736" y="39843"/>
                </a:cubicBezTo>
                <a:cubicBezTo>
                  <a:pt x="48836" y="39910"/>
                  <a:pt x="49002" y="40077"/>
                  <a:pt x="49002" y="40210"/>
                </a:cubicBezTo>
                <a:cubicBezTo>
                  <a:pt x="49069" y="42412"/>
                  <a:pt x="49103" y="44647"/>
                  <a:pt x="49169" y="46915"/>
                </a:cubicBezTo>
                <a:cubicBezTo>
                  <a:pt x="48469" y="46582"/>
                  <a:pt x="47802" y="46248"/>
                  <a:pt x="47134" y="45915"/>
                </a:cubicBezTo>
                <a:cubicBezTo>
                  <a:pt x="46983" y="45839"/>
                  <a:pt x="46811" y="45753"/>
                  <a:pt x="46659" y="45753"/>
                </a:cubicBezTo>
                <a:cubicBezTo>
                  <a:pt x="46543" y="45753"/>
                  <a:pt x="46440" y="45803"/>
                  <a:pt x="46367" y="45948"/>
                </a:cubicBezTo>
                <a:cubicBezTo>
                  <a:pt x="46234" y="46148"/>
                  <a:pt x="46234" y="46548"/>
                  <a:pt x="46334" y="46782"/>
                </a:cubicBezTo>
                <a:cubicBezTo>
                  <a:pt x="46567" y="47249"/>
                  <a:pt x="46868" y="47649"/>
                  <a:pt x="47168" y="48049"/>
                </a:cubicBezTo>
                <a:cubicBezTo>
                  <a:pt x="47557" y="48605"/>
                  <a:pt x="48132" y="48767"/>
                  <a:pt x="48775" y="48767"/>
                </a:cubicBezTo>
                <a:cubicBezTo>
                  <a:pt x="48904" y="48767"/>
                  <a:pt x="49036" y="48761"/>
                  <a:pt x="49169" y="48750"/>
                </a:cubicBezTo>
                <a:lnTo>
                  <a:pt x="49169" y="55221"/>
                </a:lnTo>
                <a:cubicBezTo>
                  <a:pt x="48836" y="54921"/>
                  <a:pt x="48402" y="54554"/>
                  <a:pt x="47968" y="54220"/>
                </a:cubicBezTo>
                <a:cubicBezTo>
                  <a:pt x="47635" y="53987"/>
                  <a:pt x="47268" y="53787"/>
                  <a:pt x="46868" y="53653"/>
                </a:cubicBezTo>
                <a:cubicBezTo>
                  <a:pt x="46801" y="53631"/>
                  <a:pt x="46708" y="53620"/>
                  <a:pt x="46612" y="53620"/>
                </a:cubicBezTo>
                <a:cubicBezTo>
                  <a:pt x="46419" y="53620"/>
                  <a:pt x="46212" y="53665"/>
                  <a:pt x="46167" y="53753"/>
                </a:cubicBezTo>
                <a:cubicBezTo>
                  <a:pt x="46067" y="53920"/>
                  <a:pt x="46067" y="54321"/>
                  <a:pt x="46200" y="54521"/>
                </a:cubicBezTo>
                <a:cubicBezTo>
                  <a:pt x="46901" y="55521"/>
                  <a:pt x="47702" y="56389"/>
                  <a:pt x="48836" y="56922"/>
                </a:cubicBezTo>
                <a:cubicBezTo>
                  <a:pt x="48936" y="56989"/>
                  <a:pt x="49036" y="57022"/>
                  <a:pt x="49103" y="57056"/>
                </a:cubicBezTo>
                <a:cubicBezTo>
                  <a:pt x="49103" y="58090"/>
                  <a:pt x="49103" y="59124"/>
                  <a:pt x="49103" y="60125"/>
                </a:cubicBezTo>
                <a:cubicBezTo>
                  <a:pt x="49103" y="62159"/>
                  <a:pt x="48969" y="64161"/>
                  <a:pt x="49103" y="66196"/>
                </a:cubicBezTo>
                <a:cubicBezTo>
                  <a:pt x="49269" y="68731"/>
                  <a:pt x="48969" y="71233"/>
                  <a:pt x="48936" y="73768"/>
                </a:cubicBezTo>
                <a:cubicBezTo>
                  <a:pt x="48902" y="74502"/>
                  <a:pt x="48936" y="75269"/>
                  <a:pt x="48969" y="76003"/>
                </a:cubicBezTo>
                <a:cubicBezTo>
                  <a:pt x="49002" y="76470"/>
                  <a:pt x="48836" y="76670"/>
                  <a:pt x="48335" y="76670"/>
                </a:cubicBezTo>
                <a:cubicBezTo>
                  <a:pt x="47334" y="76651"/>
                  <a:pt x="46332" y="76631"/>
                  <a:pt x="45331" y="76631"/>
                </a:cubicBezTo>
                <a:cubicBezTo>
                  <a:pt x="44598" y="76631"/>
                  <a:pt x="43865" y="76642"/>
                  <a:pt x="43132" y="76670"/>
                </a:cubicBezTo>
                <a:cubicBezTo>
                  <a:pt x="40196" y="76803"/>
                  <a:pt x="37261" y="77037"/>
                  <a:pt x="34292" y="77137"/>
                </a:cubicBezTo>
                <a:cubicBezTo>
                  <a:pt x="30456" y="77237"/>
                  <a:pt x="26620" y="77270"/>
                  <a:pt x="22750" y="77304"/>
                </a:cubicBezTo>
                <a:cubicBezTo>
                  <a:pt x="21183" y="77304"/>
                  <a:pt x="19615" y="77204"/>
                  <a:pt x="18047" y="77170"/>
                </a:cubicBezTo>
                <a:cubicBezTo>
                  <a:pt x="14778" y="77104"/>
                  <a:pt x="11509" y="77104"/>
                  <a:pt x="8273" y="77070"/>
                </a:cubicBezTo>
                <a:cubicBezTo>
                  <a:pt x="6806" y="77037"/>
                  <a:pt x="5338" y="76970"/>
                  <a:pt x="3904" y="76903"/>
                </a:cubicBezTo>
                <a:cubicBezTo>
                  <a:pt x="3670" y="69865"/>
                  <a:pt x="3437" y="62827"/>
                  <a:pt x="3203" y="55722"/>
                </a:cubicBezTo>
                <a:lnTo>
                  <a:pt x="3203" y="55722"/>
                </a:lnTo>
                <a:cubicBezTo>
                  <a:pt x="3670" y="56022"/>
                  <a:pt x="4004" y="56255"/>
                  <a:pt x="4371" y="56489"/>
                </a:cubicBezTo>
                <a:cubicBezTo>
                  <a:pt x="4504" y="56555"/>
                  <a:pt x="4671" y="56622"/>
                  <a:pt x="4804" y="56622"/>
                </a:cubicBezTo>
                <a:cubicBezTo>
                  <a:pt x="5004" y="56589"/>
                  <a:pt x="5238" y="56522"/>
                  <a:pt x="5438" y="56455"/>
                </a:cubicBezTo>
                <a:cubicBezTo>
                  <a:pt x="5371" y="56222"/>
                  <a:pt x="5371" y="55922"/>
                  <a:pt x="5205" y="55788"/>
                </a:cubicBezTo>
                <a:cubicBezTo>
                  <a:pt x="4671" y="55388"/>
                  <a:pt x="4104" y="55054"/>
                  <a:pt x="3570" y="54654"/>
                </a:cubicBezTo>
                <a:cubicBezTo>
                  <a:pt x="3437" y="54554"/>
                  <a:pt x="3270" y="54354"/>
                  <a:pt x="3270" y="54220"/>
                </a:cubicBezTo>
                <a:cubicBezTo>
                  <a:pt x="3236" y="52052"/>
                  <a:pt x="3236" y="49917"/>
                  <a:pt x="3236" y="47749"/>
                </a:cubicBezTo>
                <a:lnTo>
                  <a:pt x="3236" y="47749"/>
                </a:lnTo>
                <a:cubicBezTo>
                  <a:pt x="3370" y="47883"/>
                  <a:pt x="3537" y="48049"/>
                  <a:pt x="3737" y="48216"/>
                </a:cubicBezTo>
                <a:cubicBezTo>
                  <a:pt x="3923" y="48355"/>
                  <a:pt x="4141" y="48543"/>
                  <a:pt x="4369" y="48543"/>
                </a:cubicBezTo>
                <a:cubicBezTo>
                  <a:pt x="4468" y="48543"/>
                  <a:pt x="4569" y="48508"/>
                  <a:pt x="4671" y="48416"/>
                </a:cubicBezTo>
                <a:cubicBezTo>
                  <a:pt x="4971" y="48116"/>
                  <a:pt x="4838" y="47716"/>
                  <a:pt x="4604" y="47416"/>
                </a:cubicBezTo>
                <a:cubicBezTo>
                  <a:pt x="4170" y="46849"/>
                  <a:pt x="3670" y="46348"/>
                  <a:pt x="3203" y="45814"/>
                </a:cubicBezTo>
                <a:cubicBezTo>
                  <a:pt x="3103" y="45714"/>
                  <a:pt x="3103" y="45514"/>
                  <a:pt x="3070" y="45347"/>
                </a:cubicBezTo>
                <a:cubicBezTo>
                  <a:pt x="3036" y="43746"/>
                  <a:pt x="3003" y="42112"/>
                  <a:pt x="2970" y="40511"/>
                </a:cubicBezTo>
                <a:cubicBezTo>
                  <a:pt x="2970" y="40010"/>
                  <a:pt x="2970" y="39510"/>
                  <a:pt x="2970" y="38943"/>
                </a:cubicBezTo>
                <a:cubicBezTo>
                  <a:pt x="3136" y="39110"/>
                  <a:pt x="3236" y="39276"/>
                  <a:pt x="3370" y="39376"/>
                </a:cubicBezTo>
                <a:cubicBezTo>
                  <a:pt x="3670" y="39643"/>
                  <a:pt x="3970" y="39944"/>
                  <a:pt x="4337" y="40177"/>
                </a:cubicBezTo>
                <a:cubicBezTo>
                  <a:pt x="4385" y="40201"/>
                  <a:pt x="4453" y="40212"/>
                  <a:pt x="4527" y="40212"/>
                </a:cubicBezTo>
                <a:cubicBezTo>
                  <a:pt x="4662" y="40212"/>
                  <a:pt x="4818" y="40175"/>
                  <a:pt x="4904" y="40110"/>
                </a:cubicBezTo>
                <a:cubicBezTo>
                  <a:pt x="5038" y="40044"/>
                  <a:pt x="5071" y="39743"/>
                  <a:pt x="5004" y="39610"/>
                </a:cubicBezTo>
                <a:cubicBezTo>
                  <a:pt x="4838" y="39210"/>
                  <a:pt x="4637" y="38809"/>
                  <a:pt x="4371" y="38509"/>
                </a:cubicBezTo>
                <a:cubicBezTo>
                  <a:pt x="3970" y="38109"/>
                  <a:pt x="3470" y="37775"/>
                  <a:pt x="3070" y="37408"/>
                </a:cubicBezTo>
                <a:cubicBezTo>
                  <a:pt x="2970" y="37342"/>
                  <a:pt x="2903" y="37208"/>
                  <a:pt x="2903" y="37075"/>
                </a:cubicBezTo>
                <a:cubicBezTo>
                  <a:pt x="2903" y="34473"/>
                  <a:pt x="2903" y="31838"/>
                  <a:pt x="2903" y="29203"/>
                </a:cubicBezTo>
                <a:cubicBezTo>
                  <a:pt x="2903" y="29169"/>
                  <a:pt x="2936" y="29136"/>
                  <a:pt x="3003" y="29002"/>
                </a:cubicBezTo>
                <a:cubicBezTo>
                  <a:pt x="3270" y="29303"/>
                  <a:pt x="3503" y="29603"/>
                  <a:pt x="3804" y="29836"/>
                </a:cubicBezTo>
                <a:cubicBezTo>
                  <a:pt x="3957" y="29968"/>
                  <a:pt x="4153" y="30128"/>
                  <a:pt x="4336" y="30128"/>
                </a:cubicBezTo>
                <a:cubicBezTo>
                  <a:pt x="4432" y="30128"/>
                  <a:pt x="4524" y="30084"/>
                  <a:pt x="4604" y="29970"/>
                </a:cubicBezTo>
                <a:cubicBezTo>
                  <a:pt x="4771" y="29803"/>
                  <a:pt x="4771" y="29369"/>
                  <a:pt x="4637" y="29136"/>
                </a:cubicBezTo>
                <a:cubicBezTo>
                  <a:pt x="4504" y="28836"/>
                  <a:pt x="4204" y="28535"/>
                  <a:pt x="3904" y="28369"/>
                </a:cubicBezTo>
                <a:cubicBezTo>
                  <a:pt x="3136" y="27835"/>
                  <a:pt x="2836" y="27234"/>
                  <a:pt x="2903" y="26234"/>
                </a:cubicBezTo>
                <a:cubicBezTo>
                  <a:pt x="3036" y="23932"/>
                  <a:pt x="3036" y="21597"/>
                  <a:pt x="3103" y="19195"/>
                </a:cubicBezTo>
                <a:cubicBezTo>
                  <a:pt x="3437" y="19629"/>
                  <a:pt x="3703" y="20029"/>
                  <a:pt x="4037" y="20363"/>
                </a:cubicBezTo>
                <a:cubicBezTo>
                  <a:pt x="4229" y="20555"/>
                  <a:pt x="4456" y="20782"/>
                  <a:pt x="4717" y="20782"/>
                </a:cubicBezTo>
                <a:cubicBezTo>
                  <a:pt x="4819" y="20782"/>
                  <a:pt x="4926" y="20747"/>
                  <a:pt x="5038" y="20663"/>
                </a:cubicBezTo>
                <a:cubicBezTo>
                  <a:pt x="5438" y="20363"/>
                  <a:pt x="5138" y="19963"/>
                  <a:pt x="4971" y="19629"/>
                </a:cubicBezTo>
                <a:cubicBezTo>
                  <a:pt x="4604" y="18895"/>
                  <a:pt x="4004" y="18361"/>
                  <a:pt x="3170" y="18095"/>
                </a:cubicBezTo>
                <a:cubicBezTo>
                  <a:pt x="3236" y="16527"/>
                  <a:pt x="3270" y="14992"/>
                  <a:pt x="3370" y="13425"/>
                </a:cubicBezTo>
                <a:cubicBezTo>
                  <a:pt x="3670" y="9355"/>
                  <a:pt x="3837" y="5252"/>
                  <a:pt x="3670" y="1149"/>
                </a:cubicBezTo>
                <a:cubicBezTo>
                  <a:pt x="3637" y="449"/>
                  <a:pt x="3670" y="382"/>
                  <a:pt x="4337" y="382"/>
                </a:cubicBezTo>
                <a:cubicBezTo>
                  <a:pt x="7106" y="415"/>
                  <a:pt x="9908" y="449"/>
                  <a:pt x="12677" y="449"/>
                </a:cubicBezTo>
                <a:cubicBezTo>
                  <a:pt x="15312" y="465"/>
                  <a:pt x="17939" y="465"/>
                  <a:pt x="20566" y="465"/>
                </a:cubicBezTo>
                <a:cubicBezTo>
                  <a:pt x="23192" y="465"/>
                  <a:pt x="25819" y="465"/>
                  <a:pt x="28454" y="482"/>
                </a:cubicBezTo>
                <a:cubicBezTo>
                  <a:pt x="32391" y="515"/>
                  <a:pt x="36327" y="615"/>
                  <a:pt x="40296" y="615"/>
                </a:cubicBezTo>
                <a:cubicBezTo>
                  <a:pt x="40643" y="620"/>
                  <a:pt x="40990" y="622"/>
                  <a:pt x="41337" y="622"/>
                </a:cubicBezTo>
                <a:cubicBezTo>
                  <a:pt x="43533" y="622"/>
                  <a:pt x="45746" y="540"/>
                  <a:pt x="47935" y="482"/>
                </a:cubicBezTo>
                <a:cubicBezTo>
                  <a:pt x="48135" y="482"/>
                  <a:pt x="48369" y="415"/>
                  <a:pt x="48636" y="382"/>
                </a:cubicBezTo>
                <a:close/>
                <a:moveTo>
                  <a:pt x="6181" y="0"/>
                </a:moveTo>
                <a:cubicBezTo>
                  <a:pt x="5497" y="0"/>
                  <a:pt x="4815" y="4"/>
                  <a:pt x="4137" y="15"/>
                </a:cubicBezTo>
                <a:cubicBezTo>
                  <a:pt x="3370" y="15"/>
                  <a:pt x="3236" y="215"/>
                  <a:pt x="3470" y="949"/>
                </a:cubicBezTo>
                <a:cubicBezTo>
                  <a:pt x="3470" y="1016"/>
                  <a:pt x="3470" y="1116"/>
                  <a:pt x="3470" y="1182"/>
                </a:cubicBezTo>
                <a:cubicBezTo>
                  <a:pt x="3303" y="4918"/>
                  <a:pt x="3103" y="8655"/>
                  <a:pt x="2936" y="12357"/>
                </a:cubicBezTo>
                <a:cubicBezTo>
                  <a:pt x="2836" y="13958"/>
                  <a:pt x="2769" y="15559"/>
                  <a:pt x="2669" y="17161"/>
                </a:cubicBezTo>
                <a:cubicBezTo>
                  <a:pt x="2669" y="17461"/>
                  <a:pt x="2569" y="17628"/>
                  <a:pt x="2302" y="17761"/>
                </a:cubicBezTo>
                <a:cubicBezTo>
                  <a:pt x="1402" y="18228"/>
                  <a:pt x="768" y="18962"/>
                  <a:pt x="268" y="19796"/>
                </a:cubicBezTo>
                <a:cubicBezTo>
                  <a:pt x="168" y="19963"/>
                  <a:pt x="101" y="20263"/>
                  <a:pt x="201" y="20363"/>
                </a:cubicBezTo>
                <a:cubicBezTo>
                  <a:pt x="301" y="20496"/>
                  <a:pt x="601" y="20530"/>
                  <a:pt x="768" y="20530"/>
                </a:cubicBezTo>
                <a:cubicBezTo>
                  <a:pt x="1435" y="20430"/>
                  <a:pt x="1869" y="19963"/>
                  <a:pt x="2202" y="19429"/>
                </a:cubicBezTo>
                <a:cubicBezTo>
                  <a:pt x="2302" y="19262"/>
                  <a:pt x="2403" y="19095"/>
                  <a:pt x="2603" y="18795"/>
                </a:cubicBezTo>
                <a:lnTo>
                  <a:pt x="2603" y="18795"/>
                </a:lnTo>
                <a:cubicBezTo>
                  <a:pt x="2536" y="20797"/>
                  <a:pt x="2469" y="22665"/>
                  <a:pt x="2403" y="24533"/>
                </a:cubicBezTo>
                <a:cubicBezTo>
                  <a:pt x="2403" y="25333"/>
                  <a:pt x="2403" y="26134"/>
                  <a:pt x="2369" y="26934"/>
                </a:cubicBezTo>
                <a:cubicBezTo>
                  <a:pt x="2336" y="27134"/>
                  <a:pt x="2169" y="27468"/>
                  <a:pt x="2002" y="27501"/>
                </a:cubicBezTo>
                <a:cubicBezTo>
                  <a:pt x="1302" y="27668"/>
                  <a:pt x="868" y="28135"/>
                  <a:pt x="401" y="28635"/>
                </a:cubicBezTo>
                <a:cubicBezTo>
                  <a:pt x="101" y="29002"/>
                  <a:pt x="1" y="29536"/>
                  <a:pt x="268" y="29703"/>
                </a:cubicBezTo>
                <a:cubicBezTo>
                  <a:pt x="390" y="29803"/>
                  <a:pt x="509" y="29844"/>
                  <a:pt x="623" y="29844"/>
                </a:cubicBezTo>
                <a:cubicBezTo>
                  <a:pt x="853" y="29844"/>
                  <a:pt x="1068" y="29681"/>
                  <a:pt x="1268" y="29503"/>
                </a:cubicBezTo>
                <a:cubicBezTo>
                  <a:pt x="1602" y="29203"/>
                  <a:pt x="1936" y="28936"/>
                  <a:pt x="2302" y="28569"/>
                </a:cubicBezTo>
                <a:cubicBezTo>
                  <a:pt x="2336" y="28769"/>
                  <a:pt x="2336" y="28836"/>
                  <a:pt x="2336" y="28902"/>
                </a:cubicBezTo>
                <a:cubicBezTo>
                  <a:pt x="2336" y="31571"/>
                  <a:pt x="2336" y="34206"/>
                  <a:pt x="2336" y="36875"/>
                </a:cubicBezTo>
                <a:cubicBezTo>
                  <a:pt x="2336" y="37041"/>
                  <a:pt x="2169" y="37242"/>
                  <a:pt x="2036" y="37375"/>
                </a:cubicBezTo>
                <a:cubicBezTo>
                  <a:pt x="1368" y="37875"/>
                  <a:pt x="735" y="38442"/>
                  <a:pt x="468" y="39243"/>
                </a:cubicBezTo>
                <a:cubicBezTo>
                  <a:pt x="401" y="39477"/>
                  <a:pt x="535" y="39777"/>
                  <a:pt x="568" y="40044"/>
                </a:cubicBezTo>
                <a:cubicBezTo>
                  <a:pt x="835" y="39977"/>
                  <a:pt x="1135" y="39977"/>
                  <a:pt x="1335" y="39843"/>
                </a:cubicBezTo>
                <a:cubicBezTo>
                  <a:pt x="1702" y="39543"/>
                  <a:pt x="2002" y="39143"/>
                  <a:pt x="2436" y="38709"/>
                </a:cubicBezTo>
                <a:lnTo>
                  <a:pt x="2436" y="45614"/>
                </a:lnTo>
                <a:cubicBezTo>
                  <a:pt x="2403" y="45648"/>
                  <a:pt x="2336" y="45648"/>
                  <a:pt x="2269" y="45681"/>
                </a:cubicBezTo>
                <a:cubicBezTo>
                  <a:pt x="1135" y="45881"/>
                  <a:pt x="701" y="46782"/>
                  <a:pt x="401" y="47749"/>
                </a:cubicBezTo>
                <a:cubicBezTo>
                  <a:pt x="334" y="47983"/>
                  <a:pt x="501" y="48316"/>
                  <a:pt x="568" y="48616"/>
                </a:cubicBezTo>
                <a:cubicBezTo>
                  <a:pt x="835" y="48516"/>
                  <a:pt x="1135" y="48483"/>
                  <a:pt x="1368" y="48350"/>
                </a:cubicBezTo>
                <a:cubicBezTo>
                  <a:pt x="1802" y="48016"/>
                  <a:pt x="2169" y="47616"/>
                  <a:pt x="2569" y="47282"/>
                </a:cubicBezTo>
                <a:lnTo>
                  <a:pt x="2703" y="47282"/>
                </a:lnTo>
                <a:cubicBezTo>
                  <a:pt x="2703" y="49450"/>
                  <a:pt x="2703" y="51585"/>
                  <a:pt x="2736" y="53753"/>
                </a:cubicBezTo>
                <a:cubicBezTo>
                  <a:pt x="2736" y="54154"/>
                  <a:pt x="2603" y="54387"/>
                  <a:pt x="2269" y="54621"/>
                </a:cubicBezTo>
                <a:cubicBezTo>
                  <a:pt x="1502" y="55054"/>
                  <a:pt x="901" y="55722"/>
                  <a:pt x="568" y="56522"/>
                </a:cubicBezTo>
                <a:cubicBezTo>
                  <a:pt x="501" y="56722"/>
                  <a:pt x="601" y="56989"/>
                  <a:pt x="635" y="57223"/>
                </a:cubicBezTo>
                <a:cubicBezTo>
                  <a:pt x="701" y="57211"/>
                  <a:pt x="779" y="57211"/>
                  <a:pt x="858" y="57211"/>
                </a:cubicBezTo>
                <a:cubicBezTo>
                  <a:pt x="1016" y="57211"/>
                  <a:pt x="1179" y="57211"/>
                  <a:pt x="1268" y="57123"/>
                </a:cubicBezTo>
                <a:cubicBezTo>
                  <a:pt x="1769" y="56722"/>
                  <a:pt x="2236" y="56255"/>
                  <a:pt x="2736" y="55822"/>
                </a:cubicBezTo>
                <a:cubicBezTo>
                  <a:pt x="2736" y="55855"/>
                  <a:pt x="2736" y="55988"/>
                  <a:pt x="2736" y="56122"/>
                </a:cubicBezTo>
                <a:cubicBezTo>
                  <a:pt x="2803" y="58957"/>
                  <a:pt x="2836" y="61826"/>
                  <a:pt x="2936" y="64661"/>
                </a:cubicBezTo>
                <a:cubicBezTo>
                  <a:pt x="3003" y="67196"/>
                  <a:pt x="3136" y="69698"/>
                  <a:pt x="3203" y="72200"/>
                </a:cubicBezTo>
                <a:cubicBezTo>
                  <a:pt x="3236" y="73768"/>
                  <a:pt x="3236" y="75336"/>
                  <a:pt x="3236" y="76903"/>
                </a:cubicBezTo>
                <a:cubicBezTo>
                  <a:pt x="3236" y="77204"/>
                  <a:pt x="3236" y="77404"/>
                  <a:pt x="3603" y="77437"/>
                </a:cubicBezTo>
                <a:cubicBezTo>
                  <a:pt x="5371" y="77504"/>
                  <a:pt x="7139" y="77571"/>
                  <a:pt x="8941" y="77637"/>
                </a:cubicBezTo>
                <a:cubicBezTo>
                  <a:pt x="13344" y="77737"/>
                  <a:pt x="17747" y="77804"/>
                  <a:pt x="22150" y="77904"/>
                </a:cubicBezTo>
                <a:cubicBezTo>
                  <a:pt x="23355" y="77933"/>
                  <a:pt x="24561" y="78011"/>
                  <a:pt x="25766" y="78011"/>
                </a:cubicBezTo>
                <a:cubicBezTo>
                  <a:pt x="25962" y="78011"/>
                  <a:pt x="26157" y="78009"/>
                  <a:pt x="26353" y="78004"/>
                </a:cubicBezTo>
                <a:cubicBezTo>
                  <a:pt x="30623" y="77871"/>
                  <a:pt x="34892" y="77671"/>
                  <a:pt x="39195" y="77537"/>
                </a:cubicBezTo>
                <a:cubicBezTo>
                  <a:pt x="42131" y="77437"/>
                  <a:pt x="45066" y="77337"/>
                  <a:pt x="48035" y="77270"/>
                </a:cubicBezTo>
                <a:cubicBezTo>
                  <a:pt x="49203" y="77237"/>
                  <a:pt x="49136" y="77237"/>
                  <a:pt x="49403" y="76036"/>
                </a:cubicBezTo>
                <a:cubicBezTo>
                  <a:pt x="49436" y="75936"/>
                  <a:pt x="49436" y="75836"/>
                  <a:pt x="49436" y="75736"/>
                </a:cubicBezTo>
                <a:cubicBezTo>
                  <a:pt x="49503" y="74101"/>
                  <a:pt x="49570" y="72433"/>
                  <a:pt x="49636" y="70799"/>
                </a:cubicBezTo>
                <a:cubicBezTo>
                  <a:pt x="49670" y="69565"/>
                  <a:pt x="49736" y="68297"/>
                  <a:pt x="49770" y="67063"/>
                </a:cubicBezTo>
                <a:cubicBezTo>
                  <a:pt x="49770" y="63861"/>
                  <a:pt x="49770" y="60692"/>
                  <a:pt x="49736" y="57489"/>
                </a:cubicBezTo>
                <a:cubicBezTo>
                  <a:pt x="49736" y="57189"/>
                  <a:pt x="49870" y="57123"/>
                  <a:pt x="50137" y="57022"/>
                </a:cubicBezTo>
                <a:cubicBezTo>
                  <a:pt x="50737" y="56856"/>
                  <a:pt x="51337" y="56656"/>
                  <a:pt x="51905" y="56422"/>
                </a:cubicBezTo>
                <a:cubicBezTo>
                  <a:pt x="52672" y="56122"/>
                  <a:pt x="53005" y="55488"/>
                  <a:pt x="53139" y="54721"/>
                </a:cubicBezTo>
                <a:cubicBezTo>
                  <a:pt x="53197" y="54256"/>
                  <a:pt x="52976" y="53968"/>
                  <a:pt x="52565" y="53968"/>
                </a:cubicBezTo>
                <a:cubicBezTo>
                  <a:pt x="52505" y="53968"/>
                  <a:pt x="52440" y="53974"/>
                  <a:pt x="52372" y="53987"/>
                </a:cubicBezTo>
                <a:cubicBezTo>
                  <a:pt x="51738" y="54120"/>
                  <a:pt x="51171" y="54387"/>
                  <a:pt x="50737" y="54888"/>
                </a:cubicBezTo>
                <a:cubicBezTo>
                  <a:pt x="50437" y="55255"/>
                  <a:pt x="50137" y="55621"/>
                  <a:pt x="49803" y="56022"/>
                </a:cubicBezTo>
                <a:cubicBezTo>
                  <a:pt x="49803" y="53620"/>
                  <a:pt x="49803" y="51318"/>
                  <a:pt x="49803" y="49017"/>
                </a:cubicBezTo>
                <a:cubicBezTo>
                  <a:pt x="49803" y="48917"/>
                  <a:pt x="49936" y="48717"/>
                  <a:pt x="50070" y="48683"/>
                </a:cubicBezTo>
                <a:cubicBezTo>
                  <a:pt x="51438" y="48116"/>
                  <a:pt x="52138" y="46849"/>
                  <a:pt x="53005" y="45781"/>
                </a:cubicBezTo>
                <a:cubicBezTo>
                  <a:pt x="53105" y="45681"/>
                  <a:pt x="53139" y="45381"/>
                  <a:pt x="53072" y="45281"/>
                </a:cubicBezTo>
                <a:cubicBezTo>
                  <a:pt x="52969" y="45203"/>
                  <a:pt x="52785" y="45126"/>
                  <a:pt x="52646" y="45126"/>
                </a:cubicBezTo>
                <a:cubicBezTo>
                  <a:pt x="52605" y="45126"/>
                  <a:pt x="52568" y="45132"/>
                  <a:pt x="52538" y="45147"/>
                </a:cubicBezTo>
                <a:cubicBezTo>
                  <a:pt x="52005" y="45381"/>
                  <a:pt x="51471" y="45648"/>
                  <a:pt x="50971" y="45981"/>
                </a:cubicBezTo>
                <a:cubicBezTo>
                  <a:pt x="50570" y="46281"/>
                  <a:pt x="50237" y="46682"/>
                  <a:pt x="49770" y="47115"/>
                </a:cubicBezTo>
                <a:cubicBezTo>
                  <a:pt x="49736" y="44880"/>
                  <a:pt x="49703" y="42779"/>
                  <a:pt x="49636" y="40677"/>
                </a:cubicBezTo>
                <a:cubicBezTo>
                  <a:pt x="49603" y="40077"/>
                  <a:pt x="49803" y="39743"/>
                  <a:pt x="50337" y="39510"/>
                </a:cubicBezTo>
                <a:cubicBezTo>
                  <a:pt x="51137" y="39176"/>
                  <a:pt x="51738" y="38609"/>
                  <a:pt x="52038" y="37775"/>
                </a:cubicBezTo>
                <a:cubicBezTo>
                  <a:pt x="52105" y="37508"/>
                  <a:pt x="52105" y="37108"/>
                  <a:pt x="51938" y="36975"/>
                </a:cubicBezTo>
                <a:cubicBezTo>
                  <a:pt x="51865" y="36916"/>
                  <a:pt x="51740" y="36890"/>
                  <a:pt x="51607" y="36890"/>
                </a:cubicBezTo>
                <a:cubicBezTo>
                  <a:pt x="51436" y="36890"/>
                  <a:pt x="51250" y="36933"/>
                  <a:pt x="51137" y="37008"/>
                </a:cubicBezTo>
                <a:cubicBezTo>
                  <a:pt x="50604" y="37375"/>
                  <a:pt x="50137" y="37875"/>
                  <a:pt x="49570" y="38342"/>
                </a:cubicBezTo>
                <a:cubicBezTo>
                  <a:pt x="49570" y="38076"/>
                  <a:pt x="49570" y="37775"/>
                  <a:pt x="49570" y="37475"/>
                </a:cubicBezTo>
                <a:cubicBezTo>
                  <a:pt x="49570" y="35807"/>
                  <a:pt x="49603" y="34139"/>
                  <a:pt x="49536" y="32472"/>
                </a:cubicBezTo>
                <a:cubicBezTo>
                  <a:pt x="49469" y="31671"/>
                  <a:pt x="49870" y="31237"/>
                  <a:pt x="50504" y="30937"/>
                </a:cubicBezTo>
                <a:cubicBezTo>
                  <a:pt x="51571" y="30437"/>
                  <a:pt x="52238" y="29536"/>
                  <a:pt x="52805" y="28602"/>
                </a:cubicBezTo>
                <a:cubicBezTo>
                  <a:pt x="52905" y="28435"/>
                  <a:pt x="52939" y="28202"/>
                  <a:pt x="52839" y="28035"/>
                </a:cubicBezTo>
                <a:cubicBezTo>
                  <a:pt x="52805" y="27935"/>
                  <a:pt x="52538" y="27902"/>
                  <a:pt x="52372" y="27902"/>
                </a:cubicBezTo>
                <a:cubicBezTo>
                  <a:pt x="51438" y="28035"/>
                  <a:pt x="50670" y="28435"/>
                  <a:pt x="50070" y="29203"/>
                </a:cubicBezTo>
                <a:cubicBezTo>
                  <a:pt x="49936" y="29403"/>
                  <a:pt x="49770" y="29569"/>
                  <a:pt x="49570" y="29803"/>
                </a:cubicBezTo>
                <a:cubicBezTo>
                  <a:pt x="49503" y="29603"/>
                  <a:pt x="49469" y="29503"/>
                  <a:pt x="49469" y="29369"/>
                </a:cubicBezTo>
                <a:cubicBezTo>
                  <a:pt x="49436" y="26701"/>
                  <a:pt x="49403" y="24032"/>
                  <a:pt x="49369" y="21364"/>
                </a:cubicBezTo>
                <a:cubicBezTo>
                  <a:pt x="49369" y="21230"/>
                  <a:pt x="49503" y="20997"/>
                  <a:pt x="49636" y="20930"/>
                </a:cubicBezTo>
                <a:cubicBezTo>
                  <a:pt x="50470" y="20396"/>
                  <a:pt x="51137" y="19762"/>
                  <a:pt x="51571" y="18895"/>
                </a:cubicBezTo>
                <a:cubicBezTo>
                  <a:pt x="51704" y="18662"/>
                  <a:pt x="51704" y="18361"/>
                  <a:pt x="51738" y="18061"/>
                </a:cubicBezTo>
                <a:cubicBezTo>
                  <a:pt x="51438" y="18061"/>
                  <a:pt x="51104" y="17995"/>
                  <a:pt x="50804" y="17995"/>
                </a:cubicBezTo>
                <a:cubicBezTo>
                  <a:pt x="50670" y="17995"/>
                  <a:pt x="50537" y="18095"/>
                  <a:pt x="50403" y="18195"/>
                </a:cubicBezTo>
                <a:cubicBezTo>
                  <a:pt x="50070" y="18428"/>
                  <a:pt x="49736" y="18695"/>
                  <a:pt x="49369" y="18995"/>
                </a:cubicBezTo>
                <a:cubicBezTo>
                  <a:pt x="49303" y="17694"/>
                  <a:pt x="49203" y="16427"/>
                  <a:pt x="49169" y="15159"/>
                </a:cubicBezTo>
                <a:cubicBezTo>
                  <a:pt x="49136" y="11823"/>
                  <a:pt x="49136" y="8488"/>
                  <a:pt x="49136" y="5119"/>
                </a:cubicBezTo>
                <a:cubicBezTo>
                  <a:pt x="49136" y="3718"/>
                  <a:pt x="49203" y="2283"/>
                  <a:pt x="49203" y="882"/>
                </a:cubicBezTo>
                <a:cubicBezTo>
                  <a:pt x="49236" y="615"/>
                  <a:pt x="49336" y="282"/>
                  <a:pt x="48936" y="248"/>
                </a:cubicBezTo>
                <a:cubicBezTo>
                  <a:pt x="48636" y="182"/>
                  <a:pt x="48302" y="182"/>
                  <a:pt x="48002" y="182"/>
                </a:cubicBezTo>
                <a:cubicBezTo>
                  <a:pt x="46140" y="209"/>
                  <a:pt x="44278" y="258"/>
                  <a:pt x="42416" y="258"/>
                </a:cubicBezTo>
                <a:cubicBezTo>
                  <a:pt x="41976" y="258"/>
                  <a:pt x="41536" y="255"/>
                  <a:pt x="41097" y="248"/>
                </a:cubicBezTo>
                <a:cubicBezTo>
                  <a:pt x="38628" y="248"/>
                  <a:pt x="36193" y="48"/>
                  <a:pt x="33725" y="48"/>
                </a:cubicBezTo>
                <a:cubicBezTo>
                  <a:pt x="28688" y="15"/>
                  <a:pt x="23618" y="15"/>
                  <a:pt x="18547" y="15"/>
                </a:cubicBezTo>
                <a:lnTo>
                  <a:pt x="10275" y="15"/>
                </a:lnTo>
                <a:cubicBezTo>
                  <a:pt x="8918" y="15"/>
                  <a:pt x="7547" y="0"/>
                  <a:pt x="6181" y="0"/>
                </a:cubicBezTo>
                <a:close/>
              </a:path>
            </a:pathLst>
          </a:custGeom>
          <a:solidFill>
            <a:schemeClr val="dk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" name="TextBox 4"/>
          <p:cNvSpPr txBox="1"/>
          <p:nvPr/>
        </p:nvSpPr>
        <p:spPr>
          <a:xfrm>
            <a:off x="2187281" y="3682722"/>
            <a:ext cx="7415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(SGK – Trang 70).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2258" y="374802"/>
            <a:ext cx="5880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75909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NHÓM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30" y="1519272"/>
            <a:ext cx="10349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 HS /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874"/>
            <a:ext cx="855406" cy="762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609"/>
          <a:stretch/>
        </p:blipFill>
        <p:spPr>
          <a:xfrm>
            <a:off x="728" y="736517"/>
            <a:ext cx="12191272" cy="5992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85E259-EADA-2863-2B7F-20BE2BAE241A}"/>
              </a:ext>
            </a:extLst>
          </p:cNvPr>
          <p:cNvSpPr/>
          <p:nvPr/>
        </p:nvSpPr>
        <p:spPr>
          <a:xfrm>
            <a:off x="3947277" y="28631"/>
            <a:ext cx="4482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FF0000"/>
                </a:solidFill>
                <a:latin typeface="#9Slide07 IcielCadena" panose="02000503000000020004" pitchFamily="2" charset="0"/>
                <a:cs typeface="Arial"/>
                <a:sym typeface="Arial"/>
              </a:rPr>
              <a:t>HOẠT ĐỘNG NHÓM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BE95D-311C-6874-36C4-C28C3FACB0F2}"/>
              </a:ext>
            </a:extLst>
          </p:cNvPr>
          <p:cNvSpPr/>
          <p:nvPr/>
        </p:nvSpPr>
        <p:spPr>
          <a:xfrm>
            <a:off x="2887851" y="3753360"/>
            <a:ext cx="2118852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triệu đồng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4F1A5-50CF-E1E4-BA66-5D521CCEE3FC}"/>
              </a:ext>
            </a:extLst>
          </p:cNvPr>
          <p:cNvSpPr txBox="1"/>
          <p:nvPr/>
        </p:nvSpPr>
        <p:spPr>
          <a:xfrm>
            <a:off x="0" y="6121483"/>
            <a:ext cx="8244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(- 3) + (- 5)</a:t>
            </a:r>
          </a:p>
        </p:txBody>
      </p:sp>
      <p:pic>
        <p:nvPicPr>
          <p:cNvPr id="4" name="2p.mp4">
            <a:hlinkClick r:id="" action="ppaction://media"/>
            <a:extLst>
              <a:ext uri="{FF2B5EF4-FFF2-40B4-BE49-F238E27FC236}">
                <a16:creationId xmlns:a16="http://schemas.microsoft.com/office/drawing/2014/main" id="{05731D86-F35C-5F42-DF1A-55A401579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4925" y="40353"/>
            <a:ext cx="1530032" cy="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B674B1-341D-785C-ECB0-863E3A82621D}"/>
              </a:ext>
            </a:extLst>
          </p:cNvPr>
          <p:cNvSpPr/>
          <p:nvPr/>
        </p:nvSpPr>
        <p:spPr>
          <a:xfrm>
            <a:off x="209126" y="142595"/>
            <a:ext cx="11855055" cy="64941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/>
          <p:cNvSpPr txBox="1"/>
          <p:nvPr/>
        </p:nvSpPr>
        <p:spPr>
          <a:xfrm>
            <a:off x="442128" y="4436610"/>
            <a:ext cx="3663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344" r="45523"/>
          <a:stretch/>
        </p:blipFill>
        <p:spPr>
          <a:xfrm>
            <a:off x="1036973" y="5328535"/>
            <a:ext cx="9453507" cy="108589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550383" y="5593240"/>
            <a:ext cx="107879" cy="1078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81990" y="5593240"/>
            <a:ext cx="107879" cy="1078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392038" y="5450595"/>
            <a:ext cx="4228683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36214" y="4959830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800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800" i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1445" y="430038"/>
            <a:ext cx="6372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(-3) + (-5)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09126" y="1286190"/>
          <a:ext cx="11224008" cy="303460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612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2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0656"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820">
                <a:tc>
                  <a:txBody>
                    <a:bodyPr/>
                    <a:lstStyle/>
                    <a:p>
                      <a:endParaRPr lang="en-US" sz="2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5125">
                <a:tc>
                  <a:txBody>
                    <a:bodyPr/>
                    <a:lstStyle/>
                    <a:p>
                      <a:endParaRPr lang="en-US" sz="2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99" y="-9663"/>
            <a:ext cx="1040281" cy="124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098" y="1529008"/>
            <a:ext cx="5368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“−”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976" y="219918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i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/>
          <p:cNvSpPr/>
          <p:nvPr/>
        </p:nvSpPr>
        <p:spPr>
          <a:xfrm>
            <a:off x="274976" y="33398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i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“−”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Rectangle 5"/>
          <p:cNvSpPr/>
          <p:nvPr/>
        </p:nvSpPr>
        <p:spPr>
          <a:xfrm>
            <a:off x="7173247" y="1245076"/>
            <a:ext cx="2524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-3 →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7606103" y="2355701"/>
            <a:ext cx="160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 = 8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3726" y="3247626"/>
            <a:ext cx="57384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→ -8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(-3) + (-5) = - ( 3 + 5 ) = -8</a:t>
            </a:r>
          </a:p>
        </p:txBody>
      </p:sp>
    </p:spTree>
    <p:extLst>
      <p:ext uri="{BB962C8B-B14F-4D97-AF65-F5344CB8AC3E}">
        <p14:creationId xmlns:p14="http://schemas.microsoft.com/office/powerpoint/2010/main" val="241389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22" grpId="0"/>
      <p:bldP spid="20" grpId="0"/>
      <p:bldP spid="2" grpId="0"/>
      <p:bldP spid="3" grpId="0"/>
      <p:bldP spid="4" grpId="0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9150" y="452119"/>
            <a:ext cx="6351419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34033" y="737419"/>
            <a:ext cx="11961655" cy="538316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“−”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“−”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3EA062-3D44-8AD1-539E-A83127A779D1}"/>
              </a:ext>
            </a:extLst>
          </p:cNvPr>
          <p:cNvSpPr/>
          <p:nvPr/>
        </p:nvSpPr>
        <p:spPr>
          <a:xfrm>
            <a:off x="209126" y="142595"/>
            <a:ext cx="11855055" cy="64941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Snip Diagonal Corner Rectangle 3"/>
          <p:cNvSpPr/>
          <p:nvPr/>
        </p:nvSpPr>
        <p:spPr>
          <a:xfrm>
            <a:off x="1879559" y="1055077"/>
            <a:ext cx="1745356" cy="584775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4925" cap="sq" cmpd="thinThick">
            <a:gradFill>
              <a:gsLst>
                <a:gs pos="0">
                  <a:srgbClr val="FF99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F9900"/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0331" y="1055078"/>
            <a:ext cx="3294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(−8) + (−6)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9559" y="1859340"/>
            <a:ext cx="6024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(−8) + (−6) = − (8 + 6) = −14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2749172" y="5411209"/>
            <a:ext cx="3330649" cy="3953990"/>
            <a:chOff x="9055676" y="0"/>
            <a:chExt cx="3136324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BDA8B60B-A931-129A-C635-79928794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5" y="106833"/>
            <a:ext cx="1525507" cy="125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52933-7DF9-F8DA-5D5E-DB79BD3982E1}"/>
              </a:ext>
            </a:extLst>
          </p:cNvPr>
          <p:cNvSpPr/>
          <p:nvPr/>
        </p:nvSpPr>
        <p:spPr>
          <a:xfrm>
            <a:off x="182986" y="113218"/>
            <a:ext cx="11855055" cy="64941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9704921" y="176995"/>
            <a:ext cx="2532753" cy="2532753"/>
          </a:xfrm>
          <a:prstGeom prst="rect">
            <a:avLst/>
          </a:prstGeom>
        </p:spPr>
      </p:pic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7030" y="699170"/>
            <a:ext cx="1488402" cy="1488402"/>
          </a:xfrm>
          <a:prstGeom prst="rect">
            <a:avLst/>
          </a:prstGeom>
        </p:spPr>
      </p:pic>
      <p:pic>
        <p:nvPicPr>
          <p:cNvPr id="2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5" y="106833"/>
            <a:ext cx="1869155" cy="15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Placeholder 2"/>
              <p:cNvSpPr txBox="1">
                <a:spLocks/>
              </p:cNvSpPr>
              <p:nvPr/>
            </p:nvSpPr>
            <p:spPr>
              <a:xfrm>
                <a:off x="2507583" y="567940"/>
                <a:ext cx="5836920" cy="11768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vi-VN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tập 1</a:t>
                </a:r>
                <a:r>
                  <a:rPr lang="en-US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−28</m:t>
                        </m:r>
                      </m:e>
                    </m:d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+(−82)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=−81, 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=−16.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583" y="567940"/>
                <a:ext cx="5836920" cy="1176866"/>
              </a:xfrm>
              <a:prstGeom prst="rect">
                <a:avLst/>
              </a:prstGeom>
              <a:blipFill>
                <a:blip r:embed="rId8"/>
                <a:stretch>
                  <a:fillRect l="-2169" t="-8511" b="-4042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403735" y="2939702"/>
                <a:ext cx="52137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−28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</m:e>
                    </m:d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vi-V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28+82</m:t>
                        </m:r>
                      </m:e>
                    </m:d>
                  </m:oMath>
                </a14:m>
                <a:endParaRPr lang="vi-VN" sz="2800" b="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735" y="2939702"/>
                <a:ext cx="5213735" cy="523220"/>
              </a:xfrm>
              <a:prstGeom prst="rect">
                <a:avLst/>
              </a:prstGeom>
              <a:blipFill>
                <a:blip r:embed="rId9"/>
                <a:stretch>
                  <a:fillRect l="-2427" t="-11905" b="-3095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50952" y="4210539"/>
                <a:ext cx="6950182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−81</m:t>
                          </m:r>
                        </m:e>
                      </m:d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−16</m:t>
                          </m:r>
                        </m:e>
                      </m:d>
                      <m:r>
                        <a:rPr lang="vi-VN" sz="2800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vi-V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2800" i="1">
                              <a:latin typeface="Cambria Math" panose="02040503050406030204" pitchFamily="18" charset="0"/>
                            </a:rPr>
                            <m:t>81+16</m:t>
                          </m:r>
                        </m:e>
                      </m:d>
                      <m:r>
                        <a:rPr lang="vi-VN" sz="2800" i="1">
                          <a:latin typeface="Cambria Math" panose="02040503050406030204" pitchFamily="18" charset="0"/>
                        </a:rPr>
                        <m:t>=−97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  <a:p>
                <a:endParaRPr lang="vi-VN" sz="2800" b="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vi-VN" sz="28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952" y="4210539"/>
                <a:ext cx="6950182" cy="13849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294404" y="238072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03735" y="3583966"/>
                <a:ext cx="856488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cs typeface="Arial" panose="020B0604020202020204" pitchFamily="34" charset="0"/>
                  </a:rPr>
                  <a:t>b) Thay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=−81,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=−16 </m:t>
                    </m:r>
                  </m:oMath>
                </a14:m>
                <a:r>
                  <a:rPr lang="vi-VN" sz="2800" dirty="0">
                    <a:cs typeface="Arial" panose="020B0604020202020204" pitchFamily="34" charset="0"/>
                  </a:rPr>
                  <a:t>vào biểu thức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cs typeface="Arial" panose="020B0604020202020204" pitchFamily="34" charset="0"/>
                  </a:rPr>
                  <a:t> ta có:</a:t>
                </a:r>
                <a:endParaRPr lang="en-US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735" y="3583966"/>
                <a:ext cx="8564880" cy="523220"/>
              </a:xfrm>
              <a:prstGeom prst="rect">
                <a:avLst/>
              </a:prstGeom>
              <a:blipFill>
                <a:blip r:embed="rId11"/>
                <a:stretch>
                  <a:fillRect l="-1481" t="-14286" r="-444" b="-2857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95188" y="4876703"/>
                <a:ext cx="97819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/>
                  <a:t>Vậy giá trị của biểu thức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cs typeface="Arial" panose="020B0604020202020204" pitchFamily="34" charset="0"/>
                  </a:rPr>
                  <a:t>với 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=−81,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=−16</m:t>
                    </m:r>
                  </m:oMath>
                </a14:m>
                <a:r>
                  <a:rPr lang="vi-VN" sz="2800" dirty="0"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</a:rPr>
                      <m:t>−97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88" y="4876703"/>
                <a:ext cx="9781973" cy="523220"/>
              </a:xfrm>
              <a:prstGeom prst="rect">
                <a:avLst/>
              </a:prstGeom>
              <a:blipFill>
                <a:blip r:embed="rId12"/>
                <a:stretch>
                  <a:fillRect l="-1297" t="-16667" b="-2619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76752" y="3003006"/>
                <a:ext cx="15764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1">
                          <a:latin typeface="Cambria Math" panose="02040503050406030204" pitchFamily="18" charset="0"/>
                        </a:rPr>
                        <m:t> =−110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752" y="3003006"/>
                <a:ext cx="1576457" cy="523220"/>
              </a:xfrm>
              <a:prstGeom prst="rect">
                <a:avLst/>
              </a:prstGeom>
              <a:blipFill>
                <a:blip r:embed="rId13"/>
                <a:stretch>
                  <a:fillRect l="-3200" b="-2142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820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rrow&#10;&#10;Description automatically generated">
            <a:extLst>
              <a:ext uri="{FF2B5EF4-FFF2-40B4-BE49-F238E27FC236}">
                <a16:creationId xmlns:a16="http://schemas.microsoft.com/office/drawing/2014/main" id="{183D449B-CF5C-4935-83AB-F37AB5C7B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14" y="0"/>
            <a:ext cx="6858000" cy="6858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B49CB7C-D297-4ED0-A4F2-4054CBEC36F5}"/>
              </a:ext>
            </a:extLst>
          </p:cNvPr>
          <p:cNvSpPr txBox="1"/>
          <p:nvPr/>
        </p:nvSpPr>
        <p:spPr>
          <a:xfrm>
            <a:off x="556048" y="710385"/>
            <a:ext cx="32163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UTM Showcard" panose="02040603050506020204" pitchFamily="18" charset="0"/>
              </a:rPr>
              <a:t>HỘP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UTM Showcard" panose="02040603050506020204" pitchFamily="18" charset="0"/>
              </a:rPr>
              <a:t> QUÀ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UTM Showcard" panose="02040603050506020204" pitchFamily="18" charset="0"/>
              </a:rPr>
              <a:t>BÍ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UTM Showcard" panose="02040603050506020204" pitchFamily="18" charset="0"/>
              </a:rPr>
              <a:t>ẨN</a:t>
            </a:r>
          </a:p>
        </p:txBody>
      </p:sp>
      <p:pic>
        <p:nvPicPr>
          <p:cNvPr id="54" name="Snack Time - The Green Orbs">
            <a:hlinkClick r:id="" action="ppaction://media"/>
            <a:extLst>
              <a:ext uri="{FF2B5EF4-FFF2-40B4-BE49-F238E27FC236}">
                <a16:creationId xmlns:a16="http://schemas.microsoft.com/office/drawing/2014/main" id="{1C5BE034-1D90-42F4-878C-7D0815DCA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-6368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46000" decel="4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35 0 L -0.05456 0.01019 C -0.05039 0.0125 -0.04414 0.01389 -0.03763 0.01389 C -0.03008 0.01389 -0.02422 0.0125 -0.02005 0.01019 L 8.33333E-7 0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1.11022E-16 L 4.375E-6 -0.07222 " pathEditMode="relative" rAng="0" ptsTypes="AA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1.11022E-16 L 4.375E-6 -0.07222 " pathEditMode="relative" rAng="0" ptsTypes="AA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1.11022E-16 L 4.375E-6 -0.07222 " pathEditMode="relative" rAng="0" ptsTypes="AA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1.11022E-16 L 4.375E-6 -0.07222 " pathEditMode="relative" rAng="0" ptsTypes="AA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3" grpId="0" build="p"/>
      <p:bldP spid="5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E6B1B4-0F79-E285-EC89-F022749C4545}"/>
              </a:ext>
            </a:extLst>
          </p:cNvPr>
          <p:cNvSpPr/>
          <p:nvPr/>
        </p:nvSpPr>
        <p:spPr>
          <a:xfrm>
            <a:off x="321608" y="330046"/>
            <a:ext cx="11548784" cy="61979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A7753BA-2D7A-BB52-E0CD-D72628CE4261}"/>
              </a:ext>
            </a:extLst>
          </p:cNvPr>
          <p:cNvSpPr/>
          <p:nvPr/>
        </p:nvSpPr>
        <p:spPr>
          <a:xfrm>
            <a:off x="805542" y="2262945"/>
            <a:ext cx="10580915" cy="17852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CCB0CF-618C-7EA9-B07A-558606B25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45" y="1431846"/>
            <a:ext cx="1026616" cy="11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>
            <a:extLst>
              <a:ext uri="{FF2B5EF4-FFF2-40B4-BE49-F238E27FC236}">
                <a16:creationId xmlns:a16="http://schemas.microsoft.com/office/drawing/2014/main" id="{2B894477-3902-FCB6-DC25-C783D23C97F6}"/>
              </a:ext>
            </a:extLst>
          </p:cNvPr>
          <p:cNvSpPr/>
          <p:nvPr/>
        </p:nvSpPr>
        <p:spPr>
          <a:xfrm>
            <a:off x="2337929" y="299118"/>
            <a:ext cx="1745356" cy="584775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4925" cap="sq" cmpd="thinThick">
            <a:gradFill>
              <a:gsLst>
                <a:gs pos="0">
                  <a:srgbClr val="FF99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F9900"/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65F14-5491-8D98-CF7B-9ADD68407CDB}"/>
              </a:ext>
            </a:extLst>
          </p:cNvPr>
          <p:cNvSpPr txBox="1"/>
          <p:nvPr/>
        </p:nvSpPr>
        <p:spPr>
          <a:xfrm>
            <a:off x="4033046" y="299119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E50F-ACE9-9A11-697F-09EF693ED0AF}"/>
              </a:ext>
            </a:extLst>
          </p:cNvPr>
          <p:cNvSpPr txBox="1"/>
          <p:nvPr/>
        </p:nvSpPr>
        <p:spPr>
          <a:xfrm>
            <a:off x="2224206" y="2481859"/>
            <a:ext cx="79045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(−12) + (−18) = − (12 + 18) = −30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−30 &lt; −12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(−12) + (−18)  &lt; −12;</a:t>
            </a:r>
          </a:p>
          <a:p>
            <a:pPr marL="514350" indent="-514350">
              <a:lnSpc>
                <a:spcPct val="150000"/>
              </a:lnSpc>
              <a:buFontTx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−30 &lt; −18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(−12) + (−18)  &lt; −18.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765D17-A0C0-7E59-7AC0-C0270B97691E}"/>
              </a:ext>
            </a:extLst>
          </p:cNvPr>
          <p:cNvSpPr txBox="1"/>
          <p:nvPr/>
        </p:nvSpPr>
        <p:spPr>
          <a:xfrm>
            <a:off x="2337929" y="905469"/>
            <a:ext cx="4711546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(−12) + (−18)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−12;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(−12) + (−18)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−18.</a:t>
            </a:r>
          </a:p>
        </p:txBody>
      </p:sp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BD1F0F66-9487-00E5-3D2A-5D5B95C1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0" y="275767"/>
            <a:ext cx="1532455" cy="126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0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98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62B98-28BF-4EB1-FB1F-036590C464C2}"/>
              </a:ext>
            </a:extLst>
          </p:cNvPr>
          <p:cNvSpPr/>
          <p:nvPr/>
        </p:nvSpPr>
        <p:spPr>
          <a:xfrm>
            <a:off x="122010" y="358346"/>
            <a:ext cx="11903319" cy="5849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8"/>
          <p:cNvSpPr/>
          <p:nvPr/>
        </p:nvSpPr>
        <p:spPr>
          <a:xfrm>
            <a:off x="109537" y="622970"/>
            <a:ext cx="89125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/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 Pa,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r>
              <a:rPr lang="en-US" sz="2800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 Pa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2800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so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 Pa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" y="743198"/>
            <a:ext cx="799356" cy="3854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225" y="358346"/>
            <a:ext cx="2334154" cy="58493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05029" y="2808969"/>
            <a:ext cx="91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3044825" y="3392488"/>
          <a:ext cx="2183568" cy="508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88760" imgH="393480" progId="Equation.DSMT4">
                  <p:embed/>
                </p:oleObj>
              </mc:Choice>
              <mc:Fallback>
                <p:oleObj name="Equation" r:id="rId5" imgW="1688760" imgH="39348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4825" y="3392488"/>
                        <a:ext cx="2183568" cy="508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713733" y="2869268"/>
            <a:ext cx="6995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Phép tính biểu thị n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hiệt độ tại chợ Sa Pa là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856" y="3901440"/>
            <a:ext cx="89723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Sa Pa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vi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420638" y="4593466"/>
          <a:ext cx="2929770" cy="51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34880" imgH="393480" progId="Equation.DSMT4">
                  <p:embed/>
                </p:oleObj>
              </mc:Choice>
              <mc:Fallback>
                <p:oleObj name="Equation" r:id="rId7" imgW="2234880" imgH="39348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0638" y="4593466"/>
                        <a:ext cx="2929770" cy="516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74369" y="4593466"/>
            <a:ext cx="1009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CE6AB5-823F-1D2F-6BC8-FD51FDDEEE0E}"/>
              </a:ext>
            </a:extLst>
          </p:cNvPr>
          <p:cNvSpPr/>
          <p:nvPr/>
        </p:nvSpPr>
        <p:spPr>
          <a:xfrm>
            <a:off x="122010" y="189962"/>
            <a:ext cx="11903319" cy="6017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68B078-6037-656D-F984-974D45F357B6}"/>
              </a:ext>
            </a:extLst>
          </p:cNvPr>
          <p:cNvSpPr/>
          <p:nvPr/>
        </p:nvSpPr>
        <p:spPr>
          <a:xfrm>
            <a:off x="105097" y="204666"/>
            <a:ext cx="11903319" cy="6600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829431" y="5982698"/>
            <a:ext cx="1336018" cy="10834"/>
          </a:xfrm>
          <a:prstGeom prst="straightConnector1">
            <a:avLst/>
          </a:prstGeom>
          <a:ln w="254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338893" y="6095995"/>
            <a:ext cx="7064187" cy="721949"/>
            <a:chOff x="2423160" y="4648200"/>
            <a:chExt cx="6492240" cy="43510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2423160" y="4724400"/>
              <a:ext cx="6492240" cy="0"/>
            </a:xfrm>
            <a:prstGeom prst="straightConnector1">
              <a:avLst/>
            </a:prstGeom>
            <a:ln w="25400" cmpd="sng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880360" y="4724400"/>
              <a:ext cx="0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880360" y="4648200"/>
              <a:ext cx="0" cy="15240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099560" y="4648200"/>
              <a:ext cx="0" cy="15240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489960" y="4648200"/>
              <a:ext cx="0" cy="15240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4709160" y="4648202"/>
              <a:ext cx="4037" cy="179079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318760" y="4648200"/>
              <a:ext cx="0" cy="15240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928360" y="4648200"/>
              <a:ext cx="0" cy="15240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537960" y="4648200"/>
              <a:ext cx="0" cy="15240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147560" y="4648200"/>
              <a:ext cx="0" cy="15240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757160" y="4648200"/>
              <a:ext cx="0" cy="15240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366760" y="4648200"/>
              <a:ext cx="0" cy="15240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448044" y="4800601"/>
                  <a:ext cx="538019" cy="278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40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044" y="4800601"/>
                  <a:ext cx="538019" cy="278233"/>
                </a:xfrm>
                <a:prstGeom prst="rect">
                  <a:avLst/>
                </a:prstGeom>
                <a:blipFill>
                  <a:blip r:embed="rId4"/>
                  <a:stretch>
                    <a:fillRect t="-9211" r="-15625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149326" y="4800600"/>
                  <a:ext cx="614626" cy="278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326" y="4800600"/>
                  <a:ext cx="614626" cy="27823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683709" y="4800600"/>
                  <a:ext cx="614626" cy="278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3709" y="4800600"/>
                  <a:ext cx="614626" cy="27823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313984" y="4805067"/>
                  <a:ext cx="614626" cy="278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3984" y="4805067"/>
                  <a:ext cx="614626" cy="27823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096116" y="4797079"/>
                  <a:ext cx="403956" cy="278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6116" y="4797079"/>
                  <a:ext cx="403956" cy="27823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717590" y="4805067"/>
                  <a:ext cx="403956" cy="278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7590" y="4805067"/>
                  <a:ext cx="403956" cy="2782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347864" y="4805067"/>
                  <a:ext cx="403956" cy="278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7864" y="4805067"/>
                  <a:ext cx="403956" cy="27823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6978139" y="4805067"/>
                  <a:ext cx="403956" cy="278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8139" y="4805067"/>
                  <a:ext cx="403956" cy="27823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7586246" y="4805067"/>
              <a:ext cx="327349" cy="278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95846" y="4800602"/>
              <a:ext cx="327349" cy="278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40" name="Oval 39"/>
          <p:cNvSpPr/>
          <p:nvPr/>
        </p:nvSpPr>
        <p:spPr>
          <a:xfrm>
            <a:off x="4782403" y="6179092"/>
            <a:ext cx="71913" cy="693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110832" y="6202681"/>
            <a:ext cx="54617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296054" y="5162092"/>
                <a:ext cx="19639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 điểm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54" y="5162092"/>
                <a:ext cx="1963999" cy="523220"/>
              </a:xfrm>
              <a:prstGeom prst="rect">
                <a:avLst/>
              </a:prstGeom>
              <a:blipFill>
                <a:blip r:embed="rId12"/>
                <a:stretch>
                  <a:fillRect l="-6522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4558967" y="5430821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rgbClr val="780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 2 đơn vị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025888" y="5186660"/>
                <a:ext cx="19704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888" y="5186660"/>
                <a:ext cx="1970411" cy="523220"/>
              </a:xfrm>
              <a:prstGeom prst="rect">
                <a:avLst/>
              </a:prstGeom>
              <a:blipFill>
                <a:blip r:embed="rId13"/>
                <a:stretch>
                  <a:fillRect l="-6173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07028" y="543200"/>
                <a:ext cx="1104021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28" y="543200"/>
                <a:ext cx="11040217" cy="523220"/>
              </a:xfrm>
              <a:prstGeom prst="rect">
                <a:avLst/>
              </a:prstGeom>
              <a:blipFill>
                <a:blip r:embed="rId14"/>
                <a:stretch>
                  <a:fillRect t="-11905" r="-115" b="-3095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207028" y="1614487"/>
          <a:ext cx="11164615" cy="32515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243831">
                  <a:extLst>
                    <a:ext uri="{9D8B030D-6E8A-4147-A177-3AD203B41FA5}">
                      <a16:colId xmlns:a16="http://schemas.microsoft.com/office/drawing/2014/main" val="329903171"/>
                    </a:ext>
                  </a:extLst>
                </a:gridCol>
                <a:gridCol w="4920784">
                  <a:extLst>
                    <a:ext uri="{9D8B030D-6E8A-4147-A177-3AD203B41FA5}">
                      <a16:colId xmlns:a16="http://schemas.microsoft.com/office/drawing/2014/main" val="4128902682"/>
                    </a:ext>
                  </a:extLst>
                </a:gridCol>
              </a:tblGrid>
              <a:tr h="970451"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809404"/>
                  </a:ext>
                </a:extLst>
              </a:tr>
              <a:tr h="1310649"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710737"/>
                  </a:ext>
                </a:extLst>
              </a:tr>
              <a:tr h="970451"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324097"/>
                  </a:ext>
                </a:extLst>
              </a:tr>
            </a:tbl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8524192" y="1651025"/>
          <a:ext cx="1003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02960" imgH="838080" progId="Equation.DSMT4">
                  <p:embed/>
                </p:oleObj>
              </mc:Choice>
              <mc:Fallback>
                <p:oleObj name="Equation" r:id="rId15" imgW="1002960" imgH="8380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524192" y="1651025"/>
                        <a:ext cx="1003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8624888" y="3587750"/>
          <a:ext cx="1054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054080" imgH="317160" progId="Equation.DSMT4">
                  <p:embed/>
                </p:oleObj>
              </mc:Choice>
              <mc:Fallback>
                <p:oleObj name="Equation" r:id="rId17" imgW="1054080" imgH="31716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624888" y="3587750"/>
                        <a:ext cx="1054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8620125" y="4029075"/>
          <a:ext cx="762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61760" imgH="317160" progId="Equation.DSMT4">
                  <p:embed/>
                </p:oleObj>
              </mc:Choice>
              <mc:Fallback>
                <p:oleObj name="Equation" r:id="rId19" imgW="761760" imgH="31716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620125" y="4029075"/>
                        <a:ext cx="762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8202613" y="4464050"/>
          <a:ext cx="2438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438280" imgH="393480" progId="Equation.DSMT4">
                  <p:embed/>
                </p:oleObj>
              </mc:Choice>
              <mc:Fallback>
                <p:oleObj name="Equation" r:id="rId21" imgW="2438280" imgH="39348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202613" y="4464050"/>
                        <a:ext cx="2438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191663" y="4854230"/>
            <a:ext cx="3563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83922" y="2578301"/>
            <a:ext cx="61791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hai số nguyên dương nhận được ở bước 1, ta lấy số lớn trừ đi số nhỏ hơn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41642" y="3924912"/>
            <a:ext cx="6367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Bước 3: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Cho hiệu vừa nhận được dấu ban đầu của số lớn hơn ở Bước 2.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284436" y="1621865"/>
                <a:ext cx="604534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Bỏ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36" y="1621865"/>
                <a:ext cx="6045340" cy="954107"/>
              </a:xfrm>
              <a:prstGeom prst="rect">
                <a:avLst/>
              </a:prstGeom>
              <a:blipFill>
                <a:blip r:embed="rId23"/>
                <a:stretch>
                  <a:fillRect l="-2119" t="-6369" r="-2422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6971002" y="4353580"/>
            <a:ext cx="1242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7028" y="572834"/>
            <a:ext cx="798210" cy="41335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960933" y="2639742"/>
            <a:ext cx="24593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Số lớn hơn: 2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Số nhỏ hơn: 1</a:t>
            </a:r>
          </a:p>
        </p:txBody>
      </p:sp>
      <p:cxnSp>
        <p:nvCxnSpPr>
          <p:cNvPr id="59" name="Straight Arrow Connector 58"/>
          <p:cNvCxnSpPr>
            <a:endCxn id="40" idx="1"/>
          </p:cNvCxnSpPr>
          <p:nvPr/>
        </p:nvCxnSpPr>
        <p:spPr>
          <a:xfrm>
            <a:off x="4069080" y="5646156"/>
            <a:ext cx="723854" cy="543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6211050" y="5606336"/>
            <a:ext cx="807229" cy="56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679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  <p:bldP spid="45" grpId="0"/>
      <p:bldP spid="51" grpId="0"/>
      <p:bldP spid="52" grpId="0"/>
      <p:bldP spid="53" grpId="0"/>
      <p:bldP spid="54" grpId="0"/>
      <p:bldP spid="55" grpId="0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52835" y="948106"/>
            <a:ext cx="7532831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90435" y="1507249"/>
            <a:ext cx="11796765" cy="4584631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“−”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b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30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1FE34-022A-1502-601C-390927C86AC5}"/>
              </a:ext>
            </a:extLst>
          </p:cNvPr>
          <p:cNvSpPr txBox="1"/>
          <p:nvPr/>
        </p:nvSpPr>
        <p:spPr>
          <a:xfrm>
            <a:off x="2878814" y="988419"/>
            <a:ext cx="2619563" cy="5847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7A5A5-4FD7-2520-6EAB-D7B52421F7FC}"/>
              </a:ext>
            </a:extLst>
          </p:cNvPr>
          <p:cNvSpPr txBox="1"/>
          <p:nvPr/>
        </p:nvSpPr>
        <p:spPr>
          <a:xfrm>
            <a:off x="3319693" y="1679830"/>
            <a:ext cx="2731838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(−28) + 82;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51 + (−97).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+ (−5) 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(−8) + 8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EBEE47-1A28-88A8-D6C9-821AE5ABAD92}"/>
              </a:ext>
            </a:extLst>
          </p:cNvPr>
          <p:cNvSpPr/>
          <p:nvPr/>
        </p:nvSpPr>
        <p:spPr>
          <a:xfrm>
            <a:off x="5498377" y="848833"/>
            <a:ext cx="11176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626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67830" y="257511"/>
            <a:ext cx="4773733" cy="471537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vi-VN" sz="48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4A6B7-5700-3ECC-7E0F-A36470021155}"/>
              </a:ext>
            </a:extLst>
          </p:cNvPr>
          <p:cNvSpPr txBox="1"/>
          <p:nvPr/>
        </p:nvSpPr>
        <p:spPr>
          <a:xfrm>
            <a:off x="1503249" y="938425"/>
            <a:ext cx="7690177" cy="7387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(−28) + 82 = + (82 – 28) = +54 = 54</a:t>
            </a:r>
          </a:p>
          <a:p>
            <a:pPr marL="514350" indent="-514350">
              <a:lnSpc>
                <a:spcPct val="150000"/>
              </a:lnSpc>
              <a:buFontTx/>
              <a:buAutoNum type="alphaLcParenR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51 + (−97) = – (97 – 51) = – 46</a:t>
            </a:r>
          </a:p>
          <a:p>
            <a:pPr marL="514350" indent="-514350">
              <a:lnSpc>
                <a:spcPct val="150000"/>
              </a:lnSpc>
              <a:buFontTx/>
              <a:buAutoNum type="alphaLcParenR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+ (−5) = 5 – 5 = 0</a:t>
            </a:r>
          </a:p>
          <a:p>
            <a:pPr marL="514350" indent="-514350">
              <a:lnSpc>
                <a:spcPct val="150000"/>
              </a:lnSpc>
              <a:buFontTx/>
              <a:buAutoNum type="alphaLcParenR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(−8) + 8 = 8 − 8 = 0</a:t>
            </a:r>
          </a:p>
          <a:p>
            <a:pPr marL="514350" indent="-514350">
              <a:lnSpc>
                <a:spcPct val="150000"/>
              </a:lnSpc>
              <a:buFontTx/>
              <a:buAutoNum type="alphaLcParenR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lphaLcParenR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lphaLcParenR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lphaLcParenR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lphaLcParenR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alphaLcParenR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73AFF5-A190-E80A-1636-90A0D3DCD47F}"/>
              </a:ext>
            </a:extLst>
          </p:cNvPr>
          <p:cNvSpPr/>
          <p:nvPr/>
        </p:nvSpPr>
        <p:spPr>
          <a:xfrm>
            <a:off x="1297465" y="2545492"/>
            <a:ext cx="4584352" cy="15198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78691F-FDF3-B649-BED2-506D8FA5BD4D}"/>
              </a:ext>
            </a:extLst>
          </p:cNvPr>
          <p:cNvSpPr txBox="1"/>
          <p:nvPr/>
        </p:nvSpPr>
        <p:spPr>
          <a:xfrm>
            <a:off x="10421257" y="27577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26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43D671-C462-2957-271F-22AFC314D994}"/>
              </a:ext>
            </a:extLst>
          </p:cNvPr>
          <p:cNvSpPr/>
          <p:nvPr/>
        </p:nvSpPr>
        <p:spPr>
          <a:xfrm>
            <a:off x="83518" y="142595"/>
            <a:ext cx="11980663" cy="66081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16" y="1713388"/>
            <a:ext cx="5741327" cy="4564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77999"/>
            <a:ext cx="89277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61963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90057" y="1879615"/>
          <a:ext cx="537392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endParaRPr lang="en-US" sz="2400" dirty="0">
                        <a:solidFill>
                          <a:srgbClr val="21331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2400" baseline="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nhuận</a:t>
                      </a:r>
                      <a:r>
                        <a:rPr lang="en-US" sz="2400" baseline="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400" baseline="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baseline="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solidFill>
                          <a:srgbClr val="21331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21331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1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7166" y="3052172"/>
            <a:ext cx="586245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(-2) + 6 = ?</a:t>
            </a:r>
          </a:p>
        </p:txBody>
      </p:sp>
    </p:spTree>
    <p:extLst>
      <p:ext uri="{BB962C8B-B14F-4D97-AF65-F5344CB8AC3E}">
        <p14:creationId xmlns:p14="http://schemas.microsoft.com/office/powerpoint/2010/main" val="181257887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1B029-5CB6-CEDA-DA9B-693079C0C7F9}"/>
              </a:ext>
            </a:extLst>
          </p:cNvPr>
          <p:cNvSpPr/>
          <p:nvPr/>
        </p:nvSpPr>
        <p:spPr>
          <a:xfrm>
            <a:off x="83518" y="142595"/>
            <a:ext cx="11980663" cy="66081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" name="Group 3"/>
          <p:cNvGrpSpPr/>
          <p:nvPr/>
        </p:nvGrpSpPr>
        <p:grpSpPr>
          <a:xfrm>
            <a:off x="279355" y="1280271"/>
            <a:ext cx="11599147" cy="5381785"/>
            <a:chOff x="248182" y="2184281"/>
            <a:chExt cx="11599147" cy="2761792"/>
          </a:xfrm>
        </p:grpSpPr>
        <p:sp>
          <p:nvSpPr>
            <p:cNvPr id="5" name="Rounded Rectangle 4"/>
            <p:cNvSpPr/>
            <p:nvPr/>
          </p:nvSpPr>
          <p:spPr>
            <a:xfrm>
              <a:off x="248182" y="2184281"/>
              <a:ext cx="11599147" cy="2761792"/>
            </a:xfrm>
            <a:prstGeom prst="roundRect">
              <a:avLst/>
            </a:prstGeom>
            <a:noFill/>
            <a:ln w="76200" cmpd="tri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88900" cmpd="tri">
                  <a:solidFill>
                    <a:schemeClr val="accent6">
                      <a:lumMod val="50000"/>
                    </a:schemeClr>
                  </a:solidFill>
                </a:ln>
                <a:noFill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2319" y="2184281"/>
              <a:ext cx="11495009" cy="1001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</a:t>
              </a:r>
              <a:endParaRPr lang="en-US" sz="2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                                                 </a:t>
              </a:r>
              <a:r>
                <a:rPr lang="en-US" sz="2800" b="1" dirty="0" err="1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7" name="Bevel 6"/>
          <p:cNvSpPr/>
          <p:nvPr/>
        </p:nvSpPr>
        <p:spPr>
          <a:xfrm>
            <a:off x="4467539" y="151093"/>
            <a:ext cx="2988337" cy="863790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BINGO</a:t>
            </a:r>
          </a:p>
        </p:txBody>
      </p:sp>
      <p:sp>
        <p:nvSpPr>
          <p:cNvPr id="8" name="Explosion 1 7"/>
          <p:cNvSpPr/>
          <p:nvPr/>
        </p:nvSpPr>
        <p:spPr>
          <a:xfrm>
            <a:off x="92320" y="-51852"/>
            <a:ext cx="3200400" cy="1415843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TRÒ CHƠI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122021" y="3311596"/>
          <a:ext cx="3721284" cy="3044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0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10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0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0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0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214715" y="3352506"/>
            <a:ext cx="3677698" cy="25824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54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rrow&#10;&#10;Description automatically generated">
            <a:extLst>
              <a:ext uri="{FF2B5EF4-FFF2-40B4-BE49-F238E27FC236}">
                <a16:creationId xmlns:a16="http://schemas.microsoft.com/office/drawing/2014/main" id="{183D449B-CF5C-4935-83AB-F37AB5C7B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7" y="510363"/>
            <a:ext cx="5220313" cy="615625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B49CB7C-D297-4ED0-A4F2-4054CBEC36F5}"/>
              </a:ext>
            </a:extLst>
          </p:cNvPr>
          <p:cNvSpPr txBox="1"/>
          <p:nvPr/>
        </p:nvSpPr>
        <p:spPr>
          <a:xfrm>
            <a:off x="1568978" y="175520"/>
            <a:ext cx="3937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8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LUẬT CHƠI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7079" y="1188191"/>
            <a:ext cx="6501179" cy="4698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Trong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361950" algn="just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61950" algn="just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361950" algn="just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uật chơi.wav">
            <a:hlinkClick r:id="" action="ppaction://media"/>
            <a:extLst>
              <a:ext uri="{FF2B5EF4-FFF2-40B4-BE49-F238E27FC236}">
                <a16:creationId xmlns:a16="http://schemas.microsoft.com/office/drawing/2014/main" id="{657D6F49-EEEB-377F-4EF5-67E15984A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5427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4"/>
    </mc:Choice>
    <mc:Fallback xmlns="">
      <p:transition spd="slow" advTm="2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46000" decel="4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35 1.85185E-6 L -0.05456 0.01018 C -0.05039 0.0125 -0.04414 0.01389 -0.03763 0.01389 C -0.03008 0.01389 -0.02422 0.0125 -0.02005 0.01018 L -1.875E-6 1.85185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D51CF9-5182-CE99-FE30-67533AA3683D}"/>
              </a:ext>
            </a:extLst>
          </p:cNvPr>
          <p:cNvSpPr/>
          <p:nvPr/>
        </p:nvSpPr>
        <p:spPr>
          <a:xfrm>
            <a:off x="83518" y="142595"/>
            <a:ext cx="11980663" cy="66081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" name="Group 3"/>
          <p:cNvGrpSpPr/>
          <p:nvPr/>
        </p:nvGrpSpPr>
        <p:grpSpPr>
          <a:xfrm>
            <a:off x="92320" y="1290320"/>
            <a:ext cx="12099680" cy="5381786"/>
            <a:chOff x="248182" y="2184281"/>
            <a:chExt cx="11599147" cy="2761792"/>
          </a:xfrm>
        </p:grpSpPr>
        <p:sp>
          <p:nvSpPr>
            <p:cNvPr id="5" name="Rounded Rectangle 4"/>
            <p:cNvSpPr/>
            <p:nvPr/>
          </p:nvSpPr>
          <p:spPr>
            <a:xfrm>
              <a:off x="248182" y="2184281"/>
              <a:ext cx="11599147" cy="2761792"/>
            </a:xfrm>
            <a:prstGeom prst="roundRect">
              <a:avLst/>
            </a:prstGeom>
            <a:noFill/>
            <a:ln w="76200" cmpd="tri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88900" cmpd="tri">
                  <a:solidFill>
                    <a:schemeClr val="accent6">
                      <a:lumMod val="50000"/>
                    </a:schemeClr>
                  </a:solidFill>
                </a:ln>
                <a:noFill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8182" y="2222087"/>
              <a:ext cx="11495009" cy="2659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ngẫu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ô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ở </a:t>
              </a:r>
              <a:r>
                <a:rPr lang="en-US" sz="28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-3;  9;  12;  -13;  0; -18;  2;  -17;  6;  25;  -9;  -20;  8;  -18; -15;  -11</a:t>
              </a: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đội lần lượt chọn số câu hỏi để trả lời. Sau mỗi câu trả lời đúng, các đội được đánh dấu vào ô có kết quả của câu hỏi đó. </a:t>
              </a: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đội nào có số câu trả lời đúng tạo thành một </a:t>
              </a:r>
              <a:r>
                <a:rPr lang="vi-V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hàng dọc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vi-V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hàng ngang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hoặc </a:t>
              </a:r>
              <a:r>
                <a:rPr lang="vi-V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hàng chéo 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sớm nhất. Đội đó sẽ giành chiến thắng</a:t>
              </a:r>
              <a:b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Bevel 6"/>
          <p:cNvSpPr/>
          <p:nvPr/>
        </p:nvSpPr>
        <p:spPr>
          <a:xfrm>
            <a:off x="4467539" y="151093"/>
            <a:ext cx="2988337" cy="863790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BINGO</a:t>
            </a:r>
          </a:p>
        </p:txBody>
      </p:sp>
      <p:sp>
        <p:nvSpPr>
          <p:cNvPr id="8" name="Explosion 1 7"/>
          <p:cNvSpPr/>
          <p:nvPr/>
        </p:nvSpPr>
        <p:spPr>
          <a:xfrm>
            <a:off x="92320" y="-51852"/>
            <a:ext cx="3200400" cy="1415843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TRÒ CHƠI</a:t>
            </a:r>
          </a:p>
        </p:txBody>
      </p:sp>
      <p:pic>
        <p:nvPicPr>
          <p:cNvPr id="10" name="BG.wav">
            <a:hlinkClick r:id="" action="ppaction://media"/>
            <a:extLst>
              <a:ext uri="{FF2B5EF4-FFF2-40B4-BE49-F238E27FC236}">
                <a16:creationId xmlns:a16="http://schemas.microsoft.com/office/drawing/2014/main" id="{820BD9E2-844F-4F81-D374-5CBE3D01D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8769" y="2496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11561-1E9C-CFA8-184C-C4FD94615163}"/>
              </a:ext>
            </a:extLst>
          </p:cNvPr>
          <p:cNvSpPr/>
          <p:nvPr/>
        </p:nvSpPr>
        <p:spPr>
          <a:xfrm>
            <a:off x="83518" y="1"/>
            <a:ext cx="11980663" cy="6750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Bevel 3"/>
          <p:cNvSpPr/>
          <p:nvPr/>
        </p:nvSpPr>
        <p:spPr>
          <a:xfrm>
            <a:off x="4618265" y="-2519"/>
            <a:ext cx="2787371" cy="974690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BINGO</a:t>
            </a:r>
          </a:p>
        </p:txBody>
      </p:sp>
      <p:sp>
        <p:nvSpPr>
          <p:cNvPr id="5" name="Explosion 1 4"/>
          <p:cNvSpPr/>
          <p:nvPr/>
        </p:nvSpPr>
        <p:spPr>
          <a:xfrm>
            <a:off x="92320" y="-1"/>
            <a:ext cx="3314071" cy="1095271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TRÒ CHƠI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1644" y="1095270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1644" y="1798653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1644" y="2497016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1644" y="3205427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1644" y="3893742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1644" y="4592105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41644" y="5285440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1644" y="5968727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14457" y="1105318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14457" y="1798653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14457" y="2491988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11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14457" y="3185323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14457" y="3878658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24505" y="4577029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24505" y="5275392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15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14457" y="5963699"/>
            <a:ext cx="964642" cy="6732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</a:rPr>
              <a:t>16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06286" y="1102800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+ (−5)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306286" y="1796151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(−2) + 11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306286" y="2499534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17 + (−5)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306286" y="3215487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(−3) + (−10)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306286" y="3897514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(−105) +105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306285" y="4590849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(−9) + (−9)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316333" y="5285440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 + (−9)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306284" y="5967471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(−5) + (−12)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89147" y="1095270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20 + (−14)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89147" y="1786087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 + 17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789147" y="2471892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18 + (−27)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789147" y="3165227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(−5) + (−15)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789147" y="3876140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27 + (−19)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789147" y="4577013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(−25) + 7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789147" y="5275384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 + (−21)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789147" y="5933539"/>
            <a:ext cx="2481943" cy="665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(−29) + 18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808323" y="1122896"/>
            <a:ext cx="1506417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808323" y="1816239"/>
            <a:ext cx="1506417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819208" y="2502031"/>
            <a:ext cx="1506417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99112" y="3215462"/>
            <a:ext cx="1506417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809997" y="3897514"/>
            <a:ext cx="1506417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09997" y="4603378"/>
            <a:ext cx="1506417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820043" y="5275414"/>
            <a:ext cx="1506417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820045" y="5948631"/>
            <a:ext cx="1506417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91184" y="1105691"/>
            <a:ext cx="1435241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292020" y="1786087"/>
            <a:ext cx="1435241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91184" y="2479435"/>
            <a:ext cx="1435241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81973" y="3185293"/>
            <a:ext cx="1435241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291184" y="3878641"/>
            <a:ext cx="1435241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293693" y="4584499"/>
            <a:ext cx="1435241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291184" y="5275384"/>
            <a:ext cx="1435241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294532" y="5947362"/>
            <a:ext cx="1435241" cy="643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−11</a:t>
            </a:r>
          </a:p>
        </p:txBody>
      </p:sp>
    </p:spTree>
    <p:extLst>
      <p:ext uri="{BB962C8B-B14F-4D97-AF65-F5344CB8AC3E}">
        <p14:creationId xmlns:p14="http://schemas.microsoft.com/office/powerpoint/2010/main" val="38762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8AE5D2-51DF-28E2-DA40-DE46FE2E523D}"/>
              </a:ext>
            </a:extLst>
          </p:cNvPr>
          <p:cNvSpPr/>
          <p:nvPr/>
        </p:nvSpPr>
        <p:spPr>
          <a:xfrm>
            <a:off x="83518" y="142595"/>
            <a:ext cx="11980663" cy="66081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5" name="Rectangle 4"/>
          <p:cNvSpPr/>
          <p:nvPr/>
        </p:nvSpPr>
        <p:spPr>
          <a:xfrm>
            <a:off x="727364" y="1512924"/>
            <a:ext cx="10401300" cy="333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lại toàn bộ nội dung bài đã học.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Học thuộc: </a:t>
            </a: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quy tắc cộng hai số nguyên cùng dấu, khác dấu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nl-NL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bài tập </a:t>
            </a: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3, 7, 8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nl-NL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74 – 75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nội dung </a:t>
            </a:r>
            <a:r>
              <a:rPr lang="nl-NL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 (SGK – T73)</a:t>
            </a: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283" y="1042757"/>
            <a:ext cx="8757038" cy="418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Picture 798">
            <a:extLst>
              <a:ext uri="{FF2B5EF4-FFF2-40B4-BE49-F238E27FC236}">
                <a16:creationId xmlns:a16="http://schemas.microsoft.com/office/drawing/2014/main" id="{949DD8CC-7E3E-4A3C-8A02-AF0495AC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56"/>
          <a:stretch/>
        </p:blipFill>
        <p:spPr>
          <a:xfrm>
            <a:off x="-1732806" y="-1"/>
            <a:ext cx="6858000" cy="2684483"/>
          </a:xfrm>
          <a:prstGeom prst="rect">
            <a:avLst/>
          </a:prstGeom>
        </p:spPr>
      </p:pic>
      <p:pic>
        <p:nvPicPr>
          <p:cNvPr id="800" name="Picture 799">
            <a:extLst>
              <a:ext uri="{FF2B5EF4-FFF2-40B4-BE49-F238E27FC236}">
                <a16:creationId xmlns:a16="http://schemas.microsoft.com/office/drawing/2014/main" id="{3FED3B31-CAEC-41FB-83BF-2FDABA77A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1"/>
          <a:stretch/>
        </p:blipFill>
        <p:spPr>
          <a:xfrm>
            <a:off x="7153581" y="0"/>
            <a:ext cx="6858000" cy="2705400"/>
          </a:xfrm>
          <a:prstGeom prst="rect">
            <a:avLst/>
          </a:prstGeom>
        </p:spPr>
      </p:pic>
      <p:grpSp>
        <p:nvGrpSpPr>
          <p:cNvPr id="811" name="Group 810">
            <a:extLst>
              <a:ext uri="{FF2B5EF4-FFF2-40B4-BE49-F238E27FC236}">
                <a16:creationId xmlns:a16="http://schemas.microsoft.com/office/drawing/2014/main" id="{114E4FA3-DF67-4044-84FF-603EDB80FAF0}"/>
              </a:ext>
            </a:extLst>
          </p:cNvPr>
          <p:cNvGrpSpPr/>
          <p:nvPr/>
        </p:nvGrpSpPr>
        <p:grpSpPr>
          <a:xfrm>
            <a:off x="518300" y="-2719"/>
            <a:ext cx="11307963" cy="2687202"/>
            <a:chOff x="518300" y="-2719"/>
            <a:chExt cx="11307963" cy="2687202"/>
          </a:xfrm>
        </p:grpSpPr>
        <p:pic>
          <p:nvPicPr>
            <p:cNvPr id="796" name="Picture 795">
              <a:extLst>
                <a:ext uri="{FF2B5EF4-FFF2-40B4-BE49-F238E27FC236}">
                  <a16:creationId xmlns:a16="http://schemas.microsoft.com/office/drawing/2014/main" id="{58A7E522-8D71-4CC0-A51E-A57D0C18C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2736667" y="-1"/>
              <a:ext cx="6858000" cy="2684483"/>
            </a:xfrm>
            <a:prstGeom prst="rect">
              <a:avLst/>
            </a:prstGeom>
          </p:spPr>
        </p:pic>
        <p:pic>
          <p:nvPicPr>
            <p:cNvPr id="797" name="Picture 796">
              <a:extLst>
                <a:ext uri="{FF2B5EF4-FFF2-40B4-BE49-F238E27FC236}">
                  <a16:creationId xmlns:a16="http://schemas.microsoft.com/office/drawing/2014/main" id="{2773F9C9-AD8A-486A-9715-A3C92564E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4968263" y="-1"/>
              <a:ext cx="6858000" cy="2684483"/>
            </a:xfrm>
            <a:prstGeom prst="rect">
              <a:avLst/>
            </a:prstGeom>
          </p:spPr>
        </p:pic>
        <p:pic>
          <p:nvPicPr>
            <p:cNvPr id="798" name="Picture 797">
              <a:extLst>
                <a:ext uri="{FF2B5EF4-FFF2-40B4-BE49-F238E27FC236}">
                  <a16:creationId xmlns:a16="http://schemas.microsoft.com/office/drawing/2014/main" id="{32E371DD-DAF4-4B08-BF94-452F8F781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17"/>
            <a:stretch/>
          </p:blipFill>
          <p:spPr>
            <a:xfrm>
              <a:off x="518300" y="-2719"/>
              <a:ext cx="6858000" cy="2687202"/>
            </a:xfrm>
            <a:prstGeom prst="rect">
              <a:avLst/>
            </a:prstGeom>
          </p:spPr>
        </p:pic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D5CFC5B-88AD-461D-A67C-F04A53A3A8AC}"/>
              </a:ext>
            </a:extLst>
          </p:cNvPr>
          <p:cNvSpPr/>
          <p:nvPr/>
        </p:nvSpPr>
        <p:spPr>
          <a:xfrm flipH="1">
            <a:off x="2079523" y="3759327"/>
            <a:ext cx="8377082" cy="1018897"/>
          </a:xfrm>
          <a:custGeom>
            <a:avLst/>
            <a:gdLst>
              <a:gd name="connsiteX0" fmla="*/ 9400937 w 10071497"/>
              <a:gd name="connsiteY0" fmla="*/ 0 h 802640"/>
              <a:gd name="connsiteX1" fmla="*/ 6471920 w 10071497"/>
              <a:gd name="connsiteY1" fmla="*/ 0 h 802640"/>
              <a:gd name="connsiteX2" fmla="*/ 3599577 w 10071497"/>
              <a:gd name="connsiteY2" fmla="*/ 0 h 802640"/>
              <a:gd name="connsiteX3" fmla="*/ 670560 w 10071497"/>
              <a:gd name="connsiteY3" fmla="*/ 0 h 802640"/>
              <a:gd name="connsiteX4" fmla="*/ 0 w 10071497"/>
              <a:gd name="connsiteY4" fmla="*/ 802640 h 802640"/>
              <a:gd name="connsiteX5" fmla="*/ 3599577 w 10071497"/>
              <a:gd name="connsiteY5" fmla="*/ 802640 h 802640"/>
              <a:gd name="connsiteX6" fmla="*/ 6471920 w 10071497"/>
              <a:gd name="connsiteY6" fmla="*/ 802640 h 802640"/>
              <a:gd name="connsiteX7" fmla="*/ 10071497 w 10071497"/>
              <a:gd name="connsiteY7" fmla="*/ 802640 h 8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71497" h="802640">
                <a:moveTo>
                  <a:pt x="9400937" y="0"/>
                </a:moveTo>
                <a:lnTo>
                  <a:pt x="6471920" y="0"/>
                </a:lnTo>
                <a:lnTo>
                  <a:pt x="3599577" y="0"/>
                </a:lnTo>
                <a:lnTo>
                  <a:pt x="670560" y="0"/>
                </a:lnTo>
                <a:lnTo>
                  <a:pt x="0" y="802640"/>
                </a:lnTo>
                <a:lnTo>
                  <a:pt x="3599577" y="802640"/>
                </a:lnTo>
                <a:lnTo>
                  <a:pt x="6471920" y="802640"/>
                </a:lnTo>
                <a:lnTo>
                  <a:pt x="10071497" y="802640"/>
                </a:lnTo>
                <a:close/>
              </a:path>
            </a:pathLst>
          </a:custGeom>
          <a:gradFill flip="none" rotWithShape="1">
            <a:gsLst>
              <a:gs pos="0">
                <a:srgbClr val="FEC200"/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482600" dist="774700" dir="5400000" sx="106000" sy="106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DBDF4A-C67A-4CA0-9801-0F5C007509F6}"/>
              </a:ext>
            </a:extLst>
          </p:cNvPr>
          <p:cNvSpPr/>
          <p:nvPr/>
        </p:nvSpPr>
        <p:spPr>
          <a:xfrm>
            <a:off x="2079523" y="4799696"/>
            <a:ext cx="8377081" cy="475892"/>
          </a:xfrm>
          <a:prstGeom prst="rect">
            <a:avLst/>
          </a:prstGeom>
          <a:gradFill flip="none" rotWithShape="1">
            <a:gsLst>
              <a:gs pos="0">
                <a:srgbClr val="D09E00">
                  <a:shade val="67500"/>
                  <a:satMod val="115000"/>
                </a:srgbClr>
              </a:gs>
              <a:gs pos="100000">
                <a:srgbClr val="D09E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1" name="hopqua1">
            <a:hlinkClick r:id="rId3" action="ppaction://hlinksldjump"/>
            <a:extLst>
              <a:ext uri="{FF2B5EF4-FFF2-40B4-BE49-F238E27FC236}">
                <a16:creationId xmlns:a16="http://schemas.microsoft.com/office/drawing/2014/main" id="{5C4DDFC5-72E0-4201-8655-A6F912637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948" y="2401150"/>
            <a:ext cx="1858372" cy="1952110"/>
          </a:xfrm>
          <a:prstGeom prst="rect">
            <a:avLst/>
          </a:prstGeom>
        </p:spPr>
      </p:pic>
      <p:pic>
        <p:nvPicPr>
          <p:cNvPr id="20" name="hopqua2">
            <a:hlinkClick r:id="rId5" action="ppaction://hlinksldjump"/>
            <a:extLst>
              <a:ext uri="{FF2B5EF4-FFF2-40B4-BE49-F238E27FC236}">
                <a16:creationId xmlns:a16="http://schemas.microsoft.com/office/drawing/2014/main" id="{A86749C0-649C-4617-BF14-D37DE9C3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439" y="2477730"/>
            <a:ext cx="1858372" cy="1952110"/>
          </a:xfrm>
          <a:prstGeom prst="rect">
            <a:avLst/>
          </a:prstGeom>
        </p:spPr>
      </p:pic>
      <p:pic>
        <p:nvPicPr>
          <p:cNvPr id="22" name="hopqua4">
            <a:hlinkClick r:id="rId6" action="ppaction://hlinksldjump"/>
            <a:extLst>
              <a:ext uri="{FF2B5EF4-FFF2-40B4-BE49-F238E27FC236}">
                <a16:creationId xmlns:a16="http://schemas.microsoft.com/office/drawing/2014/main" id="{F4CABCC8-8927-43A9-8A63-C65962C1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695" y="2477729"/>
            <a:ext cx="1830074" cy="19223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C6F720-622E-4235-8E86-736D9541BB45}"/>
              </a:ext>
            </a:extLst>
          </p:cNvPr>
          <p:cNvSpPr/>
          <p:nvPr/>
        </p:nvSpPr>
        <p:spPr>
          <a:xfrm>
            <a:off x="927532" y="280412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47C2194-A8F5-46DA-A1C3-76972F0ABB16}"/>
              </a:ext>
            </a:extLst>
          </p:cNvPr>
          <p:cNvSpPr/>
          <p:nvPr/>
        </p:nvSpPr>
        <p:spPr>
          <a:xfrm>
            <a:off x="2969436" y="3439065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86E6B6F-700B-4D08-9B3E-721AACB26F1E}"/>
              </a:ext>
            </a:extLst>
          </p:cNvPr>
          <p:cNvSpPr/>
          <p:nvPr/>
        </p:nvSpPr>
        <p:spPr>
          <a:xfrm>
            <a:off x="5390209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5D9AFED-28A6-4228-AAF1-65F1447806EA}"/>
              </a:ext>
            </a:extLst>
          </p:cNvPr>
          <p:cNvSpPr/>
          <p:nvPr/>
        </p:nvSpPr>
        <p:spPr>
          <a:xfrm>
            <a:off x="7641315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DCC03BE-7D16-487D-ACF3-7823E587E1A9}"/>
              </a:ext>
            </a:extLst>
          </p:cNvPr>
          <p:cNvSpPr/>
          <p:nvPr/>
        </p:nvSpPr>
        <p:spPr>
          <a:xfrm>
            <a:off x="9823770" y="251069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Go Forward or Next 1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47F8D78-498D-4F1E-BEA9-EAAA38340FEB}"/>
              </a:ext>
            </a:extLst>
          </p:cNvPr>
          <p:cNvSpPr/>
          <p:nvPr/>
        </p:nvSpPr>
        <p:spPr>
          <a:xfrm>
            <a:off x="11464119" y="6154279"/>
            <a:ext cx="716893" cy="716893"/>
          </a:xfrm>
          <a:prstGeom prst="actionButtonForwardNext">
            <a:avLst/>
          </a:prstGeom>
          <a:solidFill>
            <a:srgbClr val="67B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61332" y="1758916"/>
            <a:ext cx="4726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210237" y="1716097"/>
            <a:ext cx="4255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898788" y="1766430"/>
            <a:ext cx="5146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80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397505" y="3429000"/>
            <a:ext cx="11799524" cy="1156683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377">
              <a:lnSpc>
                <a:spcPct val="115000"/>
              </a:lnSpc>
            </a:pPr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Tập hợp các số nguyên bao gồm các phần tử là các số nguyên âm, số 0, số nguyên dương.</a:t>
            </a:r>
          </a:p>
          <a:p>
            <a:pPr algn="just" defTabSz="914377">
              <a:lnSpc>
                <a:spcPct val="115000"/>
              </a:lnSpc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385590" y="4798104"/>
            <a:ext cx="13365715" cy="2059896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701653" y="1266773"/>
            <a:ext cx="9436810" cy="1156683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 defTabSz="914377">
              <a:lnSpc>
                <a:spcPct val="115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/>
            </a:endParaRPr>
          </a:p>
          <a:p>
            <a:pPr algn="ctr" defTabSz="914377">
              <a:lnSpc>
                <a:spcPct val="115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liệt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kê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?</a:t>
            </a:r>
          </a:p>
          <a:p>
            <a:pPr algn="ctr" defTabSz="914377">
              <a:lnSpc>
                <a:spcPct val="115000"/>
              </a:lnSpc>
            </a:pP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1221" y="1128191"/>
            <a:ext cx="5112092" cy="5369952"/>
          </a:xfrm>
          <a:prstGeom prst="rect">
            <a:avLst/>
          </a:prstGeom>
        </p:spPr>
      </p:pic>
      <p:pic>
        <p:nvPicPr>
          <p:cNvPr id="3" name="Phần tử.wav">
            <a:hlinkClick r:id="" action="ppaction://media"/>
            <a:extLst>
              <a:ext uri="{FF2B5EF4-FFF2-40B4-BE49-F238E27FC236}">
                <a16:creationId xmlns:a16="http://schemas.microsoft.com/office/drawing/2014/main" id="{9F199461-8798-CE7F-65D1-36B2838A3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0076" y="248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798104"/>
            <a:ext cx="13768251" cy="2059896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CEB47BDC-1DC6-D465-0CBF-F2713FDB7375}"/>
              </a:ext>
            </a:extLst>
          </p:cNvPr>
          <p:cNvGrpSpPr>
            <a:grpSpLocks/>
          </p:cNvGrpSpPr>
          <p:nvPr/>
        </p:nvGrpSpPr>
        <p:grpSpPr bwMode="auto">
          <a:xfrm>
            <a:off x="76011" y="5637365"/>
            <a:ext cx="11217879" cy="1184275"/>
            <a:chOff x="114" y="3312"/>
            <a:chExt cx="5394" cy="746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3ED14B78-9CF9-DD9D-3987-492CA5C994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9" y="3422"/>
              <a:ext cx="4980" cy="53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cs typeface="Arial" pitchFamily="34" charset="0"/>
              </a:endParaRPr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1D5272C1-B92D-C255-5D31-22599ACDEF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58" y="3456"/>
              <a:ext cx="539" cy="432"/>
            </a:xfrm>
            <a:prstGeom prst="roundRect">
              <a:avLst>
                <a:gd name="adj" fmla="val 11921"/>
              </a:avLst>
            </a:prstGeom>
            <a:solidFill>
              <a:srgbClr val="3366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CBD12C7-7F57-F9DA-617C-AB67C46357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" y="3499"/>
              <a:ext cx="479" cy="218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1027ED93-EADB-7B44-D4CB-A8367294435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21" y="3513"/>
              <a:ext cx="190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itchFamily="34" charset="0"/>
                </a:rPr>
                <a:t>D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BACB36F8-C86B-404E-79E4-22812EE31E9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49" y="3506"/>
              <a:ext cx="36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sz="2000" b="1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89568496-4F90-C984-8B5D-CB1C4C6BA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" y="3361"/>
              <a:ext cx="5088" cy="697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cs typeface="Arial" pitchFamily="34" charset="0"/>
              </a:endParaRP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F9E41107-9620-85FC-D986-03D8F648C0B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51" y="3544"/>
              <a:ext cx="186" cy="259"/>
              <a:chOff x="1872" y="1528"/>
              <a:chExt cx="2014" cy="2378"/>
            </a:xfrm>
          </p:grpSpPr>
          <p:sp>
            <p:nvSpPr>
              <p:cNvPr id="25" name="AutoShape 13">
                <a:extLst>
                  <a:ext uri="{FF2B5EF4-FFF2-40B4-BE49-F238E27FC236}">
                    <a16:creationId xmlns:a16="http://schemas.microsoft.com/office/drawing/2014/main" id="{AFE4CA95-E4DE-D5F1-C5BB-8C58CF7801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6" y="2743"/>
                <a:ext cx="29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AutoShape 14">
                <a:extLst>
                  <a:ext uri="{FF2B5EF4-FFF2-40B4-BE49-F238E27FC236}">
                    <a16:creationId xmlns:a16="http://schemas.microsoft.com/office/drawing/2014/main" id="{82E1CF44-FC95-0F91-5D71-342803B658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662"/>
                <a:ext cx="316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AutoShape 15">
                <a:extLst>
                  <a:ext uri="{FF2B5EF4-FFF2-40B4-BE49-F238E27FC236}">
                    <a16:creationId xmlns:a16="http://schemas.microsoft.com/office/drawing/2014/main" id="{D4C52ABE-95B2-EA1C-1BCA-2736DEEFB5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7" y="3445"/>
                <a:ext cx="303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16">
                <a:extLst>
                  <a:ext uri="{FF2B5EF4-FFF2-40B4-BE49-F238E27FC236}">
                    <a16:creationId xmlns:a16="http://schemas.microsoft.com/office/drawing/2014/main" id="{80795117-3217-9727-E77F-AB87766303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17">
                <a:extLst>
                  <a:ext uri="{FF2B5EF4-FFF2-40B4-BE49-F238E27FC236}">
                    <a16:creationId xmlns:a16="http://schemas.microsoft.com/office/drawing/2014/main" id="{FF5A6EF8-72C3-6F92-74EF-3FB0BFD26F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18">
                <a:extLst>
                  <a:ext uri="{FF2B5EF4-FFF2-40B4-BE49-F238E27FC236}">
                    <a16:creationId xmlns:a16="http://schemas.microsoft.com/office/drawing/2014/main" id="{69E5FD32-9476-B234-7076-18865A68F9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99" y="1694"/>
                <a:ext cx="1772" cy="221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19">
                <a:extLst>
                  <a:ext uri="{FF2B5EF4-FFF2-40B4-BE49-F238E27FC236}">
                    <a16:creationId xmlns:a16="http://schemas.microsoft.com/office/drawing/2014/main" id="{96D29EA7-CAA9-0137-7DB5-5DCDC21FD1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99" y="1528"/>
                <a:ext cx="1772" cy="220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" name="Oval 20">
                <a:extLst>
                  <a:ext uri="{FF2B5EF4-FFF2-40B4-BE49-F238E27FC236}">
                    <a16:creationId xmlns:a16="http://schemas.microsoft.com/office/drawing/2014/main" id="{01956D67-19B8-FFE5-EFC3-4AA70639C5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530"/>
                <a:ext cx="1094" cy="22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Oval 21">
                <a:extLst>
                  <a:ext uri="{FF2B5EF4-FFF2-40B4-BE49-F238E27FC236}">
                    <a16:creationId xmlns:a16="http://schemas.microsoft.com/office/drawing/2014/main" id="{02A969DE-E2F6-090A-FA9A-5BF3180EB5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528"/>
                <a:ext cx="1096" cy="22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6" name="AutoShape 22">
              <a:extLst>
                <a:ext uri="{FF2B5EF4-FFF2-40B4-BE49-F238E27FC236}">
                  <a16:creationId xmlns:a16="http://schemas.microsoft.com/office/drawing/2014/main" id="{73ED25EE-D86E-18A3-D60E-8998281F5B59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413" y="3312"/>
              <a:ext cx="113" cy="69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AutoShape 23">
              <a:extLst>
                <a:ext uri="{FF2B5EF4-FFF2-40B4-BE49-F238E27FC236}">
                  <a16:creationId xmlns:a16="http://schemas.microsoft.com/office/drawing/2014/main" id="{5817F97A-D0CE-C3EA-E73A-6FAD0EA648F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425" y="3916"/>
              <a:ext cx="125" cy="69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AutoShape 24">
              <a:extLst>
                <a:ext uri="{FF2B5EF4-FFF2-40B4-BE49-F238E27FC236}">
                  <a16:creationId xmlns:a16="http://schemas.microsoft.com/office/drawing/2014/main" id="{44D24962-D7F5-FB6A-5E65-949120521FC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00" y="3592"/>
              <a:ext cx="103" cy="7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52C7F1DC-0CB7-8970-BDF2-34F37F79B89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200" y="3353"/>
              <a:ext cx="539" cy="59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A19AB973-1146-6566-C3FC-56F89F23CEE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232" y="3386"/>
              <a:ext cx="478" cy="52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7">
              <a:extLst>
                <a:ext uri="{FF2B5EF4-FFF2-40B4-BE49-F238E27FC236}">
                  <a16:creationId xmlns:a16="http://schemas.microsoft.com/office/drawing/2014/main" id="{890A4343-327C-C6EA-8F8D-F3372E4C67F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95" y="3530"/>
              <a:ext cx="164" cy="24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3B92F17E-7057-69D1-E22D-37CBA55FE77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88" y="3531"/>
              <a:ext cx="164" cy="24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9">
              <a:extLst>
                <a:ext uri="{FF2B5EF4-FFF2-40B4-BE49-F238E27FC236}">
                  <a16:creationId xmlns:a16="http://schemas.microsoft.com/office/drawing/2014/main" id="{6791335E-F6CD-6062-F5A6-836EB84674F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287" y="3530"/>
              <a:ext cx="366" cy="24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30">
              <a:extLst>
                <a:ext uri="{FF2B5EF4-FFF2-40B4-BE49-F238E27FC236}">
                  <a16:creationId xmlns:a16="http://schemas.microsoft.com/office/drawing/2014/main" id="{DCF45CAF-62E1-3F13-F31C-3E8A6EAD75C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287" y="3530"/>
              <a:ext cx="366" cy="24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4" name="AutoShape 31">
            <a:extLst>
              <a:ext uri="{FF2B5EF4-FFF2-40B4-BE49-F238E27FC236}">
                <a16:creationId xmlns:a16="http://schemas.microsoft.com/office/drawing/2014/main" id="{8779D69E-7AB1-B668-7EC9-2728E9205F9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0337" y="852366"/>
            <a:ext cx="10903553" cy="101707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just" defTabSz="914377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         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trục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nằm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ngang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),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b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nếu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/>
            </a:endParaRPr>
          </a:p>
        </p:txBody>
      </p:sp>
      <p:grpSp>
        <p:nvGrpSpPr>
          <p:cNvPr id="35" name="Group 32">
            <a:extLst>
              <a:ext uri="{FF2B5EF4-FFF2-40B4-BE49-F238E27FC236}">
                <a16:creationId xmlns:a16="http://schemas.microsoft.com/office/drawing/2014/main" id="{BD6522DD-246A-44E0-45E5-A7ACFEBA076B}"/>
              </a:ext>
            </a:extLst>
          </p:cNvPr>
          <p:cNvGrpSpPr>
            <a:grpSpLocks/>
          </p:cNvGrpSpPr>
          <p:nvPr/>
        </p:nvGrpSpPr>
        <p:grpSpPr bwMode="auto">
          <a:xfrm>
            <a:off x="2215" y="1783081"/>
            <a:ext cx="11291675" cy="1260475"/>
            <a:chOff x="109" y="1032"/>
            <a:chExt cx="5411" cy="698"/>
          </a:xfrm>
        </p:grpSpPr>
        <p:grpSp>
          <p:nvGrpSpPr>
            <p:cNvPr id="36" name="Group 33">
              <a:extLst>
                <a:ext uri="{FF2B5EF4-FFF2-40B4-BE49-F238E27FC236}">
                  <a16:creationId xmlns:a16="http://schemas.microsoft.com/office/drawing/2014/main" id="{0A5C796A-4A8F-B386-E0E9-148391AF8E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032"/>
              <a:ext cx="5088" cy="698"/>
              <a:chOff x="900" y="990"/>
              <a:chExt cx="4512" cy="500"/>
            </a:xfrm>
          </p:grpSpPr>
          <p:sp>
            <p:nvSpPr>
              <p:cNvPr id="57" name="AutoShape 34">
                <a:extLst>
                  <a:ext uri="{FF2B5EF4-FFF2-40B4-BE49-F238E27FC236}">
                    <a16:creationId xmlns:a16="http://schemas.microsoft.com/office/drawing/2014/main" id="{AF98D47C-5328-7D6A-BA3A-6719D482A8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6" y="1059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58" name="AutoShape 35">
                <a:extLst>
                  <a:ext uri="{FF2B5EF4-FFF2-40B4-BE49-F238E27FC236}">
                    <a16:creationId xmlns:a16="http://schemas.microsoft.com/office/drawing/2014/main" id="{8CDF9A7E-3900-9F75-2F19-DC635F497E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4" y="1106"/>
                <a:ext cx="515" cy="288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Freeform 36">
                <a:extLst>
                  <a:ext uri="{FF2B5EF4-FFF2-40B4-BE49-F238E27FC236}">
                    <a16:creationId xmlns:a16="http://schemas.microsoft.com/office/drawing/2014/main" id="{83E4F68E-9D29-6BCC-3A5C-1E6958C3C7B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4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Text Box 37">
                <a:extLst>
                  <a:ext uri="{FF2B5EF4-FFF2-40B4-BE49-F238E27FC236}">
                    <a16:creationId xmlns:a16="http://schemas.microsoft.com/office/drawing/2014/main" id="{19B69516-A358-83C1-955C-AC820921966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3" y="1128"/>
                <a:ext cx="161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61" name="Text Box 38">
                <a:extLst>
                  <a:ext uri="{FF2B5EF4-FFF2-40B4-BE49-F238E27FC236}">
                    <a16:creationId xmlns:a16="http://schemas.microsoft.com/office/drawing/2014/main" id="{AD92928E-4510-8B5C-2180-625CB4CC575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000" b="1">
                  <a:solidFill>
                    <a:schemeClr val="accent2"/>
                  </a:solidFill>
                  <a:cs typeface="Arial" pitchFamily="34" charset="0"/>
                </a:endParaRPr>
              </a:p>
            </p:txBody>
          </p:sp>
          <p:sp>
            <p:nvSpPr>
              <p:cNvPr id="62" name="Rectangle 39">
                <a:extLst>
                  <a:ext uri="{FF2B5EF4-FFF2-40B4-BE49-F238E27FC236}">
                    <a16:creationId xmlns:a16="http://schemas.microsoft.com/office/drawing/2014/main" id="{E90AFFBA-16BD-5B09-B16F-3FF43D9B8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FF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7" name="Group 40">
              <a:extLst>
                <a:ext uri="{FF2B5EF4-FFF2-40B4-BE49-F238E27FC236}">
                  <a16:creationId xmlns:a16="http://schemas.microsoft.com/office/drawing/2014/main" id="{E1387764-2C64-0AC2-61D0-2871693058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1033"/>
              <a:ext cx="671" cy="674"/>
              <a:chOff x="-143" y="1056"/>
              <a:chExt cx="585" cy="626"/>
            </a:xfrm>
          </p:grpSpPr>
          <p:grpSp>
            <p:nvGrpSpPr>
              <p:cNvPr id="38" name="Group 41">
                <a:extLst>
                  <a:ext uri="{FF2B5EF4-FFF2-40B4-BE49-F238E27FC236}">
                    <a16:creationId xmlns:a16="http://schemas.microsoft.com/office/drawing/2014/main" id="{F01519AA-D4EB-1664-C378-B53F4E28D3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9" y="1284"/>
                <a:ext cx="172" cy="214"/>
                <a:chOff x="1870" y="1550"/>
                <a:chExt cx="2006" cy="2269"/>
              </a:xfrm>
            </p:grpSpPr>
            <p:sp>
              <p:nvSpPr>
                <p:cNvPr id="48" name="AutoShape 42">
                  <a:extLst>
                    <a:ext uri="{FF2B5EF4-FFF2-40B4-BE49-F238E27FC236}">
                      <a16:creationId xmlns:a16="http://schemas.microsoft.com/office/drawing/2014/main" id="{B090013C-9A2E-68B4-5B2F-19EE496E5F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821" y="2530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AutoShape 43">
                  <a:extLst>
                    <a:ext uri="{FF2B5EF4-FFF2-40B4-BE49-F238E27FC236}">
                      <a16:creationId xmlns:a16="http://schemas.microsoft.com/office/drawing/2014/main" id="{2B9DC13E-8C42-33A8-2A6F-8F6680E3C1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627" y="2495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AutoShape 44">
                  <a:extLst>
                    <a:ext uri="{FF2B5EF4-FFF2-40B4-BE49-F238E27FC236}">
                      <a16:creationId xmlns:a16="http://schemas.microsoft.com/office/drawing/2014/main" id="{666A4611-CC22-4D61-4737-2BB6290666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726" y="3340"/>
                  <a:ext cx="304" cy="21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Oval 45">
                  <a:extLst>
                    <a:ext uri="{FF2B5EF4-FFF2-40B4-BE49-F238E27FC236}">
                      <a16:creationId xmlns:a16="http://schemas.microsoft.com/office/drawing/2014/main" id="{506C4C3A-2EEF-DB74-C6BF-F9BA873048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46">
                  <a:extLst>
                    <a:ext uri="{FF2B5EF4-FFF2-40B4-BE49-F238E27FC236}">
                      <a16:creationId xmlns:a16="http://schemas.microsoft.com/office/drawing/2014/main" id="{A3D07124-2C3D-F71F-20E5-4F3492E802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47">
                  <a:extLst>
                    <a:ext uri="{FF2B5EF4-FFF2-40B4-BE49-F238E27FC236}">
                      <a16:creationId xmlns:a16="http://schemas.microsoft.com/office/drawing/2014/main" id="{16B3D456-1782-0660-8741-620E03A06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5" y="1554"/>
                  <a:ext cx="1555" cy="215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4" name="Oval 48">
                  <a:extLst>
                    <a:ext uri="{FF2B5EF4-FFF2-40B4-BE49-F238E27FC236}">
                      <a16:creationId xmlns:a16="http://schemas.microsoft.com/office/drawing/2014/main" id="{5600C0CD-451F-AE20-64E6-FC66747D48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6" y="1554"/>
                  <a:ext cx="1558" cy="21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Oval 49">
                  <a:extLst>
                    <a:ext uri="{FF2B5EF4-FFF2-40B4-BE49-F238E27FC236}">
                      <a16:creationId xmlns:a16="http://schemas.microsoft.com/office/drawing/2014/main" id="{2BE1D224-0B2E-CCBF-FC5E-374C8082F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6" y="1659"/>
                  <a:ext cx="1093" cy="21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Oval 50">
                  <a:extLst>
                    <a:ext uri="{FF2B5EF4-FFF2-40B4-BE49-F238E27FC236}">
                      <a16:creationId xmlns:a16="http://schemas.microsoft.com/office/drawing/2014/main" id="{9C503D93-5F1C-984E-448F-FCA7797972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550"/>
                  <a:ext cx="1096" cy="216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9" name="AutoShape 51">
                <a:extLst>
                  <a:ext uri="{FF2B5EF4-FFF2-40B4-BE49-F238E27FC236}">
                    <a16:creationId xmlns:a16="http://schemas.microsoft.com/office/drawing/2014/main" id="{A96C7353-1F8D-AFC6-A5BB-BFCF38B181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AutoShape 52">
                <a:extLst>
                  <a:ext uri="{FF2B5EF4-FFF2-40B4-BE49-F238E27FC236}">
                    <a16:creationId xmlns:a16="http://schemas.microsoft.com/office/drawing/2014/main" id="{AD4A8C70-9303-E377-937D-C6883A5BB0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8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AutoShape 53">
                <a:extLst>
                  <a:ext uri="{FF2B5EF4-FFF2-40B4-BE49-F238E27FC236}">
                    <a16:creationId xmlns:a16="http://schemas.microsoft.com/office/drawing/2014/main" id="{54C318DB-F4E1-4FD1-6847-61AFB66182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Oval 54">
                <a:extLst>
                  <a:ext uri="{FF2B5EF4-FFF2-40B4-BE49-F238E27FC236}">
                    <a16:creationId xmlns:a16="http://schemas.microsoft.com/office/drawing/2014/main" id="{257ACFC2-36B6-37BB-571D-E528C4F89B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55">
                <a:extLst>
                  <a:ext uri="{FF2B5EF4-FFF2-40B4-BE49-F238E27FC236}">
                    <a16:creationId xmlns:a16="http://schemas.microsoft.com/office/drawing/2014/main" id="{D21211C9-5C68-47C8-FA04-580E8A1BDA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56">
                <a:extLst>
                  <a:ext uri="{FF2B5EF4-FFF2-40B4-BE49-F238E27FC236}">
                    <a16:creationId xmlns:a16="http://schemas.microsoft.com/office/drawing/2014/main" id="{648F19E2-614A-6200-DB9F-02A256391B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7" y="1269"/>
                <a:ext cx="134" cy="2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57">
                <a:extLst>
                  <a:ext uri="{FF2B5EF4-FFF2-40B4-BE49-F238E27FC236}">
                    <a16:creationId xmlns:a16="http://schemas.microsoft.com/office/drawing/2014/main" id="{D51237ED-2902-C866-4FF0-3ABDE49361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5" y="1269"/>
                <a:ext cx="134" cy="20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" name="Oval 58">
                <a:extLst>
                  <a:ext uri="{FF2B5EF4-FFF2-40B4-BE49-F238E27FC236}">
                    <a16:creationId xmlns:a16="http://schemas.microsoft.com/office/drawing/2014/main" id="{98AB5162-CA5E-CE84-57BA-341C79197E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" y="1268"/>
                <a:ext cx="340" cy="2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Oval 59">
                <a:extLst>
                  <a:ext uri="{FF2B5EF4-FFF2-40B4-BE49-F238E27FC236}">
                    <a16:creationId xmlns:a16="http://schemas.microsoft.com/office/drawing/2014/main" id="{C8A14736-1166-63ED-F960-6790BC46B7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8"/>
                <a:ext cx="340" cy="2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2D3C0428-1D58-2BA2-8EB4-CF6122D5D711}"/>
              </a:ext>
            </a:extLst>
          </p:cNvPr>
          <p:cNvGrpSpPr>
            <a:grpSpLocks/>
          </p:cNvGrpSpPr>
          <p:nvPr/>
        </p:nvGrpSpPr>
        <p:grpSpPr bwMode="auto">
          <a:xfrm>
            <a:off x="2201" y="4450081"/>
            <a:ext cx="11291689" cy="1338263"/>
            <a:chOff x="109" y="2508"/>
            <a:chExt cx="5411" cy="747"/>
          </a:xfrm>
        </p:grpSpPr>
        <p:grpSp>
          <p:nvGrpSpPr>
            <p:cNvPr id="64" name="Group 61">
              <a:extLst>
                <a:ext uri="{FF2B5EF4-FFF2-40B4-BE49-F238E27FC236}">
                  <a16:creationId xmlns:a16="http://schemas.microsoft.com/office/drawing/2014/main" id="{AC45F9CC-3752-7DBB-2B9D-FCDF616F7C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557"/>
              <a:ext cx="5088" cy="698"/>
              <a:chOff x="900" y="990"/>
              <a:chExt cx="4512" cy="500"/>
            </a:xfrm>
          </p:grpSpPr>
          <p:sp>
            <p:nvSpPr>
              <p:cNvPr id="85" name="AutoShape 62">
                <a:extLst>
                  <a:ext uri="{FF2B5EF4-FFF2-40B4-BE49-F238E27FC236}">
                    <a16:creationId xmlns:a16="http://schemas.microsoft.com/office/drawing/2014/main" id="{984FF4A2-D0B4-CE5C-5CB8-939F5C903C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26" y="1034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86" name="AutoShape 63">
                <a:extLst>
                  <a:ext uri="{FF2B5EF4-FFF2-40B4-BE49-F238E27FC236}">
                    <a16:creationId xmlns:a16="http://schemas.microsoft.com/office/drawing/2014/main" id="{177B8CCE-1587-E602-2350-B6301AF09C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2" y="1077"/>
                <a:ext cx="520" cy="274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Freeform 64">
                <a:extLst>
                  <a:ext uri="{FF2B5EF4-FFF2-40B4-BE49-F238E27FC236}">
                    <a16:creationId xmlns:a16="http://schemas.microsoft.com/office/drawing/2014/main" id="{90A8AF78-928A-2AA1-4BD2-FC01F9BFF2E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Text Box 65">
                <a:extLst>
                  <a:ext uri="{FF2B5EF4-FFF2-40B4-BE49-F238E27FC236}">
                    <a16:creationId xmlns:a16="http://schemas.microsoft.com/office/drawing/2014/main" id="{CA8850A5-BC27-5CF2-8F9D-CE864E85351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7" y="1117"/>
                <a:ext cx="151" cy="2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89" name="Text Box 66">
                <a:extLst>
                  <a:ext uri="{FF2B5EF4-FFF2-40B4-BE49-F238E27FC236}">
                    <a16:creationId xmlns:a16="http://schemas.microsoft.com/office/drawing/2014/main" id="{FAC0B6A8-36E4-98EC-5CA2-35E444ACFB8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000" b="1">
                  <a:solidFill>
                    <a:schemeClr val="accent2"/>
                  </a:solidFill>
                  <a:cs typeface="Arial" pitchFamily="34" charset="0"/>
                </a:endParaRPr>
              </a:p>
            </p:txBody>
          </p:sp>
          <p:sp>
            <p:nvSpPr>
              <p:cNvPr id="90" name="Rectangle 67">
                <a:extLst>
                  <a:ext uri="{FF2B5EF4-FFF2-40B4-BE49-F238E27FC236}">
                    <a16:creationId xmlns:a16="http://schemas.microsoft.com/office/drawing/2014/main" id="{1195E7FC-3DAA-30FB-F103-7A6E76FA6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FF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5" name="Group 68">
              <a:extLst>
                <a:ext uri="{FF2B5EF4-FFF2-40B4-BE49-F238E27FC236}">
                  <a16:creationId xmlns:a16="http://schemas.microsoft.com/office/drawing/2014/main" id="{1ED3346C-616E-B500-9829-C6BC60082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2508"/>
              <a:ext cx="671" cy="672"/>
              <a:chOff x="-143" y="1056"/>
              <a:chExt cx="585" cy="624"/>
            </a:xfrm>
          </p:grpSpPr>
          <p:grpSp>
            <p:nvGrpSpPr>
              <p:cNvPr id="66" name="Group 69">
                <a:extLst>
                  <a:ext uri="{FF2B5EF4-FFF2-40B4-BE49-F238E27FC236}">
                    <a16:creationId xmlns:a16="http://schemas.microsoft.com/office/drawing/2014/main" id="{FA178554-84E8-0FCC-C739-D0259495D1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3" y="1265"/>
                <a:ext cx="172" cy="222"/>
                <a:chOff x="1694" y="1551"/>
                <a:chExt cx="2002" cy="2330"/>
              </a:xfrm>
            </p:grpSpPr>
            <p:sp>
              <p:nvSpPr>
                <p:cNvPr id="76" name="AutoShape 70">
                  <a:extLst>
                    <a:ext uri="{FF2B5EF4-FFF2-40B4-BE49-F238E27FC236}">
                      <a16:creationId xmlns:a16="http://schemas.microsoft.com/office/drawing/2014/main" id="{8FAC58B9-4088-9636-529D-C0F99F8C4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45" y="2570"/>
                  <a:ext cx="300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7" name="AutoShape 71">
                  <a:extLst>
                    <a:ext uri="{FF2B5EF4-FFF2-40B4-BE49-F238E27FC236}">
                      <a16:creationId xmlns:a16="http://schemas.microsoft.com/office/drawing/2014/main" id="{2C119958-0334-898A-727A-D1F897E58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41" y="2662"/>
                  <a:ext cx="309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8" name="AutoShape 72">
                  <a:extLst>
                    <a:ext uri="{FF2B5EF4-FFF2-40B4-BE49-F238E27FC236}">
                      <a16:creationId xmlns:a16="http://schemas.microsoft.com/office/drawing/2014/main" id="{8F39D0E9-D83D-6C76-3A92-7FEF960ABE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47" y="3606"/>
                  <a:ext cx="307" cy="203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9" name="Oval 73">
                  <a:extLst>
                    <a:ext uri="{FF2B5EF4-FFF2-40B4-BE49-F238E27FC236}">
                      <a16:creationId xmlns:a16="http://schemas.microsoft.com/office/drawing/2014/main" id="{BB19CA11-7F13-2D00-72F0-CF1CDF986A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74">
                  <a:extLst>
                    <a:ext uri="{FF2B5EF4-FFF2-40B4-BE49-F238E27FC236}">
                      <a16:creationId xmlns:a16="http://schemas.microsoft.com/office/drawing/2014/main" id="{E895DDCF-87BD-E645-9D08-93CA31E2E1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Oval 75">
                  <a:extLst>
                    <a:ext uri="{FF2B5EF4-FFF2-40B4-BE49-F238E27FC236}">
                      <a16:creationId xmlns:a16="http://schemas.microsoft.com/office/drawing/2014/main" id="{57FD019C-86E4-DFC4-DCD2-775B8684E2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17" y="1715"/>
                  <a:ext cx="1568" cy="216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" name="Oval 76">
                  <a:extLst>
                    <a:ext uri="{FF2B5EF4-FFF2-40B4-BE49-F238E27FC236}">
                      <a16:creationId xmlns:a16="http://schemas.microsoft.com/office/drawing/2014/main" id="{FA95E472-2AB8-A219-C911-7ECDA0276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1" y="1551"/>
                  <a:ext cx="1567" cy="216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Oval 77">
                  <a:extLst>
                    <a:ext uri="{FF2B5EF4-FFF2-40B4-BE49-F238E27FC236}">
                      <a16:creationId xmlns:a16="http://schemas.microsoft.com/office/drawing/2014/main" id="{4DFCF6FD-B1E2-5A8E-5E9D-F4AF57D7A8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54" y="1719"/>
                  <a:ext cx="1092" cy="2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4" name="Oval 78">
                  <a:extLst>
                    <a:ext uri="{FF2B5EF4-FFF2-40B4-BE49-F238E27FC236}">
                      <a16:creationId xmlns:a16="http://schemas.microsoft.com/office/drawing/2014/main" id="{585DC0FC-8E69-AE42-8ED1-8D842DD05B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553"/>
                  <a:ext cx="1096" cy="21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7" name="AutoShape 79">
                <a:extLst>
                  <a:ext uri="{FF2B5EF4-FFF2-40B4-BE49-F238E27FC236}">
                    <a16:creationId xmlns:a16="http://schemas.microsoft.com/office/drawing/2014/main" id="{0C7ECB63-B187-44C3-301C-70FF7E45FA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8" name="AutoShape 80">
                <a:extLst>
                  <a:ext uri="{FF2B5EF4-FFF2-40B4-BE49-F238E27FC236}">
                    <a16:creationId xmlns:a16="http://schemas.microsoft.com/office/drawing/2014/main" id="{369875A9-78BE-DBFB-E670-4AFDA26B68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AutoShape 81">
                <a:extLst>
                  <a:ext uri="{FF2B5EF4-FFF2-40B4-BE49-F238E27FC236}">
                    <a16:creationId xmlns:a16="http://schemas.microsoft.com/office/drawing/2014/main" id="{BC7ADC53-FCC7-A7BB-0A07-5355C1C819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Oval 82">
                <a:extLst>
                  <a:ext uri="{FF2B5EF4-FFF2-40B4-BE49-F238E27FC236}">
                    <a16:creationId xmlns:a16="http://schemas.microsoft.com/office/drawing/2014/main" id="{96CC2534-5E4C-A8C3-50EF-5DF5180FB3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83">
                <a:extLst>
                  <a:ext uri="{FF2B5EF4-FFF2-40B4-BE49-F238E27FC236}">
                    <a16:creationId xmlns:a16="http://schemas.microsoft.com/office/drawing/2014/main" id="{FC764F5A-58B7-6834-E67F-0DF53C055A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84">
                <a:extLst>
                  <a:ext uri="{FF2B5EF4-FFF2-40B4-BE49-F238E27FC236}">
                    <a16:creationId xmlns:a16="http://schemas.microsoft.com/office/drawing/2014/main" id="{9AE9682C-4AA7-FB17-B3EF-531C2D17C7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6" y="1260"/>
                <a:ext cx="135" cy="20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Oval 85">
                <a:extLst>
                  <a:ext uri="{FF2B5EF4-FFF2-40B4-BE49-F238E27FC236}">
                    <a16:creationId xmlns:a16="http://schemas.microsoft.com/office/drawing/2014/main" id="{E8DB206B-6529-2826-C330-371C798DFA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4" y="1268"/>
                <a:ext cx="135" cy="20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" name="Oval 86">
                <a:extLst>
                  <a:ext uri="{FF2B5EF4-FFF2-40B4-BE49-F238E27FC236}">
                    <a16:creationId xmlns:a16="http://schemas.microsoft.com/office/drawing/2014/main" id="{86E6A97E-4F6A-D0E0-FD46-288F84F542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7"/>
                <a:ext cx="340" cy="20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Oval 87">
                <a:extLst>
                  <a:ext uri="{FF2B5EF4-FFF2-40B4-BE49-F238E27FC236}">
                    <a16:creationId xmlns:a16="http://schemas.microsoft.com/office/drawing/2014/main" id="{34E4852D-B701-A4FE-F8FA-AFFD4AAAFA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7"/>
                <a:ext cx="340" cy="20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1" name="Group 92">
            <a:extLst>
              <a:ext uri="{FF2B5EF4-FFF2-40B4-BE49-F238E27FC236}">
                <a16:creationId xmlns:a16="http://schemas.microsoft.com/office/drawing/2014/main" id="{9C5B2EA5-F0B2-084B-79DC-EC6121934654}"/>
              </a:ext>
            </a:extLst>
          </p:cNvPr>
          <p:cNvGrpSpPr>
            <a:grpSpLocks/>
          </p:cNvGrpSpPr>
          <p:nvPr/>
        </p:nvGrpSpPr>
        <p:grpSpPr bwMode="auto">
          <a:xfrm>
            <a:off x="12848" y="3184694"/>
            <a:ext cx="11281042" cy="1184275"/>
            <a:chOff x="109" y="1032"/>
            <a:chExt cx="5411" cy="698"/>
          </a:xfrm>
        </p:grpSpPr>
        <p:grpSp>
          <p:nvGrpSpPr>
            <p:cNvPr id="92" name="Group 93">
              <a:extLst>
                <a:ext uri="{FF2B5EF4-FFF2-40B4-BE49-F238E27FC236}">
                  <a16:creationId xmlns:a16="http://schemas.microsoft.com/office/drawing/2014/main" id="{D21EBBF3-3DD8-4B24-86EB-5676DC7D5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032"/>
              <a:ext cx="5091" cy="698"/>
              <a:chOff x="897" y="990"/>
              <a:chExt cx="4515" cy="500"/>
            </a:xfrm>
          </p:grpSpPr>
          <p:sp>
            <p:nvSpPr>
              <p:cNvPr id="113" name="AutoShape 94">
                <a:extLst>
                  <a:ext uri="{FF2B5EF4-FFF2-40B4-BE49-F238E27FC236}">
                    <a16:creationId xmlns:a16="http://schemas.microsoft.com/office/drawing/2014/main" id="{7F62A114-8D4C-ECA1-5474-B3B61C8FE2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97" y="1022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114" name="AutoShape 95">
                <a:extLst>
                  <a:ext uri="{FF2B5EF4-FFF2-40B4-BE49-F238E27FC236}">
                    <a16:creationId xmlns:a16="http://schemas.microsoft.com/office/drawing/2014/main" id="{A4D2E3AA-4F91-C039-7548-361B73F863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38" y="1087"/>
                <a:ext cx="498" cy="284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Freeform 96">
                <a:extLst>
                  <a:ext uri="{FF2B5EF4-FFF2-40B4-BE49-F238E27FC236}">
                    <a16:creationId xmlns:a16="http://schemas.microsoft.com/office/drawing/2014/main" id="{2956F9A3-24D8-5FAF-5432-7B58E0BD9F9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Text Box 97">
                <a:extLst>
                  <a:ext uri="{FF2B5EF4-FFF2-40B4-BE49-F238E27FC236}">
                    <a16:creationId xmlns:a16="http://schemas.microsoft.com/office/drawing/2014/main" id="{D9F3EC08-B902-2F75-3C64-5FC1DA1197E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2" y="1110"/>
                <a:ext cx="155" cy="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17" name="Text Box 98">
                <a:extLst>
                  <a:ext uri="{FF2B5EF4-FFF2-40B4-BE49-F238E27FC236}">
                    <a16:creationId xmlns:a16="http://schemas.microsoft.com/office/drawing/2014/main" id="{E6BE6864-9BD0-EE80-495C-E078BB24114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000" b="1">
                  <a:solidFill>
                    <a:schemeClr val="accent2"/>
                  </a:solidFill>
                  <a:cs typeface="Arial" pitchFamily="34" charset="0"/>
                </a:endParaRPr>
              </a:p>
            </p:txBody>
          </p:sp>
          <p:sp>
            <p:nvSpPr>
              <p:cNvPr id="118" name="Rectangle 99">
                <a:extLst>
                  <a:ext uri="{FF2B5EF4-FFF2-40B4-BE49-F238E27FC236}">
                    <a16:creationId xmlns:a16="http://schemas.microsoft.com/office/drawing/2014/main" id="{6BEB0DA1-B705-FB3B-BFBE-DD4977B2B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FF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93" name="Group 100">
              <a:extLst>
                <a:ext uri="{FF2B5EF4-FFF2-40B4-BE49-F238E27FC236}">
                  <a16:creationId xmlns:a16="http://schemas.microsoft.com/office/drawing/2014/main" id="{972AF198-A359-84C6-1B2C-CC86C5C445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1033"/>
              <a:ext cx="671" cy="672"/>
              <a:chOff x="-143" y="1056"/>
              <a:chExt cx="585" cy="624"/>
            </a:xfrm>
          </p:grpSpPr>
          <p:grpSp>
            <p:nvGrpSpPr>
              <p:cNvPr id="94" name="Group 101">
                <a:extLst>
                  <a:ext uri="{FF2B5EF4-FFF2-40B4-BE49-F238E27FC236}">
                    <a16:creationId xmlns:a16="http://schemas.microsoft.com/office/drawing/2014/main" id="{1068919A-343D-1FD3-70F3-1840671AD8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5" y="1265"/>
                <a:ext cx="174" cy="220"/>
                <a:chOff x="1684" y="1550"/>
                <a:chExt cx="2027" cy="2327"/>
              </a:xfrm>
            </p:grpSpPr>
            <p:sp>
              <p:nvSpPr>
                <p:cNvPr id="104" name="AutoShape 102">
                  <a:extLst>
                    <a:ext uri="{FF2B5EF4-FFF2-40B4-BE49-F238E27FC236}">
                      <a16:creationId xmlns:a16="http://schemas.microsoft.com/office/drawing/2014/main" id="{97D61E6F-1723-BCD2-7E4A-889E0CFC3D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36" y="2572"/>
                  <a:ext cx="298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" name="AutoShape 103">
                  <a:extLst>
                    <a:ext uri="{FF2B5EF4-FFF2-40B4-BE49-F238E27FC236}">
                      <a16:creationId xmlns:a16="http://schemas.microsoft.com/office/drawing/2014/main" id="{22CAA897-6826-9691-5E53-0DB7FD6BA6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32" y="2488"/>
                  <a:ext cx="316" cy="21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AutoShape 104">
                  <a:extLst>
                    <a:ext uri="{FF2B5EF4-FFF2-40B4-BE49-F238E27FC236}">
                      <a16:creationId xmlns:a16="http://schemas.microsoft.com/office/drawing/2014/main" id="{F5D8D044-F4CA-1CE0-B086-0A2F1B2E9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33" y="3612"/>
                  <a:ext cx="303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7" name="Oval 105">
                  <a:extLst>
                    <a:ext uri="{FF2B5EF4-FFF2-40B4-BE49-F238E27FC236}">
                      <a16:creationId xmlns:a16="http://schemas.microsoft.com/office/drawing/2014/main" id="{85C37E79-29E0-1CE4-111A-79D9378635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" name="Oval 106">
                  <a:extLst>
                    <a:ext uri="{FF2B5EF4-FFF2-40B4-BE49-F238E27FC236}">
                      <a16:creationId xmlns:a16="http://schemas.microsoft.com/office/drawing/2014/main" id="{34E25063-1146-FA96-1DBB-C9BADE54A0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" name="Oval 107">
                  <a:extLst>
                    <a:ext uri="{FF2B5EF4-FFF2-40B4-BE49-F238E27FC236}">
                      <a16:creationId xmlns:a16="http://schemas.microsoft.com/office/drawing/2014/main" id="{4CC24FC0-C413-4551-386B-1D16919BF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862" y="1725"/>
                  <a:ext cx="1655" cy="215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Oval 108">
                  <a:extLst>
                    <a:ext uri="{FF2B5EF4-FFF2-40B4-BE49-F238E27FC236}">
                      <a16:creationId xmlns:a16="http://schemas.microsoft.com/office/drawing/2014/main" id="{B900F7C6-1CA7-1D4D-FB24-E5DDD12148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58" y="1554"/>
                  <a:ext cx="1653" cy="21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Oval 109">
                  <a:extLst>
                    <a:ext uri="{FF2B5EF4-FFF2-40B4-BE49-F238E27FC236}">
                      <a16:creationId xmlns:a16="http://schemas.microsoft.com/office/drawing/2014/main" id="{FEB2F600-F685-7C98-DF38-BFBCBC841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49" y="1550"/>
                  <a:ext cx="1092" cy="215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" name="Oval 110">
                  <a:extLst>
                    <a:ext uri="{FF2B5EF4-FFF2-40B4-BE49-F238E27FC236}">
                      <a16:creationId xmlns:a16="http://schemas.microsoft.com/office/drawing/2014/main" id="{EEFA76F2-D90B-34D0-1C6E-B11FC88F94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551"/>
                  <a:ext cx="1096" cy="21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" name="AutoShape 111">
                <a:extLst>
                  <a:ext uri="{FF2B5EF4-FFF2-40B4-BE49-F238E27FC236}">
                    <a16:creationId xmlns:a16="http://schemas.microsoft.com/office/drawing/2014/main" id="{CB7512E6-4016-90C1-B079-63608E04DF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AutoShape 112">
                <a:extLst>
                  <a:ext uri="{FF2B5EF4-FFF2-40B4-BE49-F238E27FC236}">
                    <a16:creationId xmlns:a16="http://schemas.microsoft.com/office/drawing/2014/main" id="{1D50E0F6-6DDE-98E6-8EC4-EE0FF8C57A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AutoShape 113">
                <a:extLst>
                  <a:ext uri="{FF2B5EF4-FFF2-40B4-BE49-F238E27FC236}">
                    <a16:creationId xmlns:a16="http://schemas.microsoft.com/office/drawing/2014/main" id="{4DC5A4FE-283E-C55B-6C46-5D42D46FF2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Oval 114">
                <a:extLst>
                  <a:ext uri="{FF2B5EF4-FFF2-40B4-BE49-F238E27FC236}">
                    <a16:creationId xmlns:a16="http://schemas.microsoft.com/office/drawing/2014/main" id="{C1815842-9789-0D22-51DE-3A7818AF1C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115">
                <a:extLst>
                  <a:ext uri="{FF2B5EF4-FFF2-40B4-BE49-F238E27FC236}">
                    <a16:creationId xmlns:a16="http://schemas.microsoft.com/office/drawing/2014/main" id="{18D59B48-5909-6BBF-2904-E1CF0D60CC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116">
                <a:extLst>
                  <a:ext uri="{FF2B5EF4-FFF2-40B4-BE49-F238E27FC236}">
                    <a16:creationId xmlns:a16="http://schemas.microsoft.com/office/drawing/2014/main" id="{7B50E528-0109-2CF8-609B-BE478D1365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2" y="1263"/>
                <a:ext cx="142" cy="2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Oval 117">
                <a:extLst>
                  <a:ext uri="{FF2B5EF4-FFF2-40B4-BE49-F238E27FC236}">
                    <a16:creationId xmlns:a16="http://schemas.microsoft.com/office/drawing/2014/main" id="{73D20B6F-75B6-14D9-1BDC-AF44C1680E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0" y="1269"/>
                <a:ext cx="142" cy="20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2" name="Oval 118">
                <a:extLst>
                  <a:ext uri="{FF2B5EF4-FFF2-40B4-BE49-F238E27FC236}">
                    <a16:creationId xmlns:a16="http://schemas.microsoft.com/office/drawing/2014/main" id="{69BFF05C-8A19-0D83-B7EF-FBB3B82F4B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8"/>
                <a:ext cx="340" cy="2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Oval 119">
                <a:extLst>
                  <a:ext uri="{FF2B5EF4-FFF2-40B4-BE49-F238E27FC236}">
                    <a16:creationId xmlns:a16="http://schemas.microsoft.com/office/drawing/2014/main" id="{C461A53D-7E96-5724-8BA6-1CB450D7B9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8"/>
                <a:ext cx="340" cy="2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19" name="AutoShape 128">
            <a:extLst>
              <a:ext uri="{FF2B5EF4-FFF2-40B4-BE49-F238E27FC236}">
                <a16:creationId xmlns:a16="http://schemas.microsoft.com/office/drawing/2014/main" id="{128A1ECF-3C49-99EF-2B76-E2C02856D3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41941" y="2050251"/>
            <a:ext cx="3056699" cy="685800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Rất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tiếc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sai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rồi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20" name="Text Box 129">
            <a:extLst>
              <a:ext uri="{FF2B5EF4-FFF2-40B4-BE49-F238E27FC236}">
                <a16:creationId xmlns:a16="http://schemas.microsoft.com/office/drawing/2014/main" id="{8CDAFE68-8805-3748-FD2C-EC4AA6EC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123" y="3457812"/>
            <a:ext cx="497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b.</a:t>
            </a:r>
          </a:p>
        </p:txBody>
      </p:sp>
      <p:sp>
        <p:nvSpPr>
          <p:cNvPr id="121" name="AutoShape 130">
            <a:extLst>
              <a:ext uri="{FF2B5EF4-FFF2-40B4-BE49-F238E27FC236}">
                <a16:creationId xmlns:a16="http://schemas.microsoft.com/office/drawing/2014/main" id="{DC125A96-BA9C-E243-E439-9E52A27BA0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593839" y="3418049"/>
            <a:ext cx="3049351" cy="762000"/>
          </a:xfrm>
          <a:prstGeom prst="roundRect">
            <a:avLst>
              <a:gd name="adj" fmla="val 10889"/>
            </a:avLst>
          </a:prstGeom>
          <a:solidFill>
            <a:srgbClr val="0000FF"/>
          </a:solidFill>
          <a:ln w="9525"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Hoan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hô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đúng</a:t>
            </a:r>
            <a:endParaRPr lang="en-US" sz="24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22" name="Text Box 131">
            <a:extLst>
              <a:ext uri="{FF2B5EF4-FFF2-40B4-BE49-F238E27FC236}">
                <a16:creationId xmlns:a16="http://schemas.microsoft.com/office/drawing/2014/main" id="{E0700D25-B337-E095-40C7-95725CE8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408" y="4492112"/>
            <a:ext cx="5867442" cy="122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b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0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0.</a:t>
            </a:r>
          </a:p>
        </p:txBody>
      </p:sp>
      <p:sp>
        <p:nvSpPr>
          <p:cNvPr id="123" name="Text Box 132">
            <a:extLst>
              <a:ext uri="{FF2B5EF4-FFF2-40B4-BE49-F238E27FC236}">
                <a16:creationId xmlns:a16="http://schemas.microsoft.com/office/drawing/2014/main" id="{71AE286B-3FF0-4F9E-0AEB-E17114980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138" y="6050280"/>
            <a:ext cx="45994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sai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. </a:t>
            </a:r>
          </a:p>
        </p:txBody>
      </p:sp>
      <p:sp>
        <p:nvSpPr>
          <p:cNvPr id="124" name="AutoShape 133">
            <a:extLst>
              <a:ext uri="{FF2B5EF4-FFF2-40B4-BE49-F238E27FC236}">
                <a16:creationId xmlns:a16="http://schemas.microsoft.com/office/drawing/2014/main" id="{110C3887-AFD3-34BB-19FE-7751D5EE5EA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585" y="4653104"/>
            <a:ext cx="3253683" cy="762000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Rất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tiếc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sai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rồi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25" name="AutoShape 134">
            <a:extLst>
              <a:ext uri="{FF2B5EF4-FFF2-40B4-BE49-F238E27FC236}">
                <a16:creationId xmlns:a16="http://schemas.microsoft.com/office/drawing/2014/main" id="{53A95176-7092-3FB8-996C-F93ACF8ADB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593838" y="5952150"/>
            <a:ext cx="3280429" cy="644065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Rất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tiếc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sai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Arial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26" name="Rectangle 143">
            <a:extLst>
              <a:ext uri="{FF2B5EF4-FFF2-40B4-BE49-F238E27FC236}">
                <a16:creationId xmlns:a16="http://schemas.microsoft.com/office/drawing/2014/main" id="{9AAB5853-0285-D0B0-FCAD-D22A8F948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138" y="2133950"/>
            <a:ext cx="59711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</a:rPr>
              <a:t> 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9953" y="954018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5" name="trục số1.wav">
            <a:hlinkClick r:id="" action="ppaction://media"/>
            <a:extLst>
              <a:ext uri="{FF2B5EF4-FFF2-40B4-BE49-F238E27FC236}">
                <a16:creationId xmlns:a16="http://schemas.microsoft.com/office/drawing/2014/main" id="{DE187A28-AB50-8688-6141-41A302E22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8306" y="-293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4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animBg="1"/>
      <p:bldP spid="119" grpId="0" animBg="1"/>
      <p:bldP spid="120" grpId="0"/>
      <p:bldP spid="121" grpId="0" animBg="1"/>
      <p:bldP spid="122" grpId="0"/>
      <p:bldP spid="123" grpId="0"/>
      <p:bldP spid="124" grpId="0" animBg="1"/>
      <p:bldP spid="125" grpId="0" animBg="1"/>
      <p:bldP spid="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798104"/>
            <a:ext cx="13768251" cy="2059896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47C966DA-70C1-3653-D06B-1693504800C2}"/>
              </a:ext>
            </a:extLst>
          </p:cNvPr>
          <p:cNvGrpSpPr>
            <a:grpSpLocks/>
          </p:cNvGrpSpPr>
          <p:nvPr/>
        </p:nvGrpSpPr>
        <p:grpSpPr bwMode="auto">
          <a:xfrm>
            <a:off x="76011" y="5596725"/>
            <a:ext cx="11217879" cy="1184275"/>
            <a:chOff x="114" y="3312"/>
            <a:chExt cx="5394" cy="746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41368A6B-CE9E-149C-A61E-D6FE23D5E6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9" y="3422"/>
              <a:ext cx="4980" cy="53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cs typeface="Arial" pitchFamily="34" charset="0"/>
              </a:endParaRPr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7032B0FA-A6AA-4395-A01F-5C62B6F4B5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58" y="3456"/>
              <a:ext cx="539" cy="432"/>
            </a:xfrm>
            <a:prstGeom prst="roundRect">
              <a:avLst>
                <a:gd name="adj" fmla="val 11921"/>
              </a:avLst>
            </a:prstGeom>
            <a:solidFill>
              <a:srgbClr val="3366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0700945-357C-C04E-C2BF-2700609EE4A4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" y="3499"/>
              <a:ext cx="479" cy="218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1AD1221-8977-14D8-3B92-C97BBE07F81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21" y="3513"/>
              <a:ext cx="190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itchFamily="34" charset="0"/>
                </a:rPr>
                <a:t>D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38D7A2A4-33ED-3D61-E9DF-AA4DA4395BF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49" y="3506"/>
              <a:ext cx="36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sz="2000" b="1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B0D76889-D949-A879-2CAC-F8E28A169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" y="3361"/>
              <a:ext cx="5088" cy="697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cs typeface="Arial" pitchFamily="34" charset="0"/>
              </a:endParaRP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70CC6590-EE64-9EFB-CAB7-6328BC1E7CF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51" y="3544"/>
              <a:ext cx="186" cy="259"/>
              <a:chOff x="1872" y="1528"/>
              <a:chExt cx="2014" cy="2378"/>
            </a:xfrm>
          </p:grpSpPr>
          <p:sp>
            <p:nvSpPr>
              <p:cNvPr id="25" name="AutoShape 13">
                <a:extLst>
                  <a:ext uri="{FF2B5EF4-FFF2-40B4-BE49-F238E27FC236}">
                    <a16:creationId xmlns:a16="http://schemas.microsoft.com/office/drawing/2014/main" id="{437710EF-89FC-1D53-F73A-53C22219E0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6" y="2743"/>
                <a:ext cx="29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AutoShape 14">
                <a:extLst>
                  <a:ext uri="{FF2B5EF4-FFF2-40B4-BE49-F238E27FC236}">
                    <a16:creationId xmlns:a16="http://schemas.microsoft.com/office/drawing/2014/main" id="{EB91E62E-DFF4-E02F-8BA1-4B1BE26E29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662"/>
                <a:ext cx="316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AutoShape 15">
                <a:extLst>
                  <a:ext uri="{FF2B5EF4-FFF2-40B4-BE49-F238E27FC236}">
                    <a16:creationId xmlns:a16="http://schemas.microsoft.com/office/drawing/2014/main" id="{31969918-778E-A248-9FB5-D064BDCBF8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7" y="3445"/>
                <a:ext cx="303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16">
                <a:extLst>
                  <a:ext uri="{FF2B5EF4-FFF2-40B4-BE49-F238E27FC236}">
                    <a16:creationId xmlns:a16="http://schemas.microsoft.com/office/drawing/2014/main" id="{8E71A404-142D-311F-37C0-AA149FC447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17">
                <a:extLst>
                  <a:ext uri="{FF2B5EF4-FFF2-40B4-BE49-F238E27FC236}">
                    <a16:creationId xmlns:a16="http://schemas.microsoft.com/office/drawing/2014/main" id="{B5EF240C-D015-21C6-02DC-0A8878514C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18">
                <a:extLst>
                  <a:ext uri="{FF2B5EF4-FFF2-40B4-BE49-F238E27FC236}">
                    <a16:creationId xmlns:a16="http://schemas.microsoft.com/office/drawing/2014/main" id="{161F4E30-9FB4-4640-8F40-A7FC0BA814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99" y="1694"/>
                <a:ext cx="1772" cy="221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19">
                <a:extLst>
                  <a:ext uri="{FF2B5EF4-FFF2-40B4-BE49-F238E27FC236}">
                    <a16:creationId xmlns:a16="http://schemas.microsoft.com/office/drawing/2014/main" id="{2BFF7A9C-6423-DEEB-0BA5-D4AAF5615A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99" y="1528"/>
                <a:ext cx="1772" cy="220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" name="Oval 20">
                <a:extLst>
                  <a:ext uri="{FF2B5EF4-FFF2-40B4-BE49-F238E27FC236}">
                    <a16:creationId xmlns:a16="http://schemas.microsoft.com/office/drawing/2014/main" id="{8F4D0A5B-6C49-94D2-54A2-B24C70ACAD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530"/>
                <a:ext cx="1094" cy="22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Oval 21">
                <a:extLst>
                  <a:ext uri="{FF2B5EF4-FFF2-40B4-BE49-F238E27FC236}">
                    <a16:creationId xmlns:a16="http://schemas.microsoft.com/office/drawing/2014/main" id="{0F436820-5E51-431D-2194-AC463F0EBA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528"/>
                <a:ext cx="1096" cy="22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6" name="AutoShape 22">
              <a:extLst>
                <a:ext uri="{FF2B5EF4-FFF2-40B4-BE49-F238E27FC236}">
                  <a16:creationId xmlns:a16="http://schemas.microsoft.com/office/drawing/2014/main" id="{0BCF22CC-3E24-66EB-2457-5AD9008E044A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413" y="3312"/>
              <a:ext cx="113" cy="69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AutoShape 23">
              <a:extLst>
                <a:ext uri="{FF2B5EF4-FFF2-40B4-BE49-F238E27FC236}">
                  <a16:creationId xmlns:a16="http://schemas.microsoft.com/office/drawing/2014/main" id="{35F012C9-27B2-3F63-0079-0103290BBBD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425" y="3916"/>
              <a:ext cx="125" cy="69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AutoShape 24">
              <a:extLst>
                <a:ext uri="{FF2B5EF4-FFF2-40B4-BE49-F238E27FC236}">
                  <a16:creationId xmlns:a16="http://schemas.microsoft.com/office/drawing/2014/main" id="{DD03EC27-2AE6-755D-F4A2-EFC7D91081C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00" y="3592"/>
              <a:ext cx="103" cy="7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E823A759-C54E-F11D-C26F-9BA9D5441AA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200" y="3353"/>
              <a:ext cx="539" cy="59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23B18BF5-C9D8-9004-B180-DEF4B96B6A4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232" y="3386"/>
              <a:ext cx="478" cy="52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7">
              <a:extLst>
                <a:ext uri="{FF2B5EF4-FFF2-40B4-BE49-F238E27FC236}">
                  <a16:creationId xmlns:a16="http://schemas.microsoft.com/office/drawing/2014/main" id="{1AA13061-ABE6-A07B-B79C-CE51914ED88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95" y="3530"/>
              <a:ext cx="164" cy="24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E4294DF3-82A5-62CC-F884-20BD31D05D8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88" y="3531"/>
              <a:ext cx="164" cy="24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9">
              <a:extLst>
                <a:ext uri="{FF2B5EF4-FFF2-40B4-BE49-F238E27FC236}">
                  <a16:creationId xmlns:a16="http://schemas.microsoft.com/office/drawing/2014/main" id="{63466B53-E043-5853-8A08-DC3333EB0A4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287" y="3530"/>
              <a:ext cx="366" cy="24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30">
              <a:extLst>
                <a:ext uri="{FF2B5EF4-FFF2-40B4-BE49-F238E27FC236}">
                  <a16:creationId xmlns:a16="http://schemas.microsoft.com/office/drawing/2014/main" id="{81454F9B-C9F3-9B72-EC18-459EB530AAE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287" y="3530"/>
              <a:ext cx="366" cy="24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4" name="AutoShape 31">
            <a:extLst>
              <a:ext uri="{FF2B5EF4-FFF2-40B4-BE49-F238E27FC236}">
                <a16:creationId xmlns:a16="http://schemas.microsoft.com/office/drawing/2014/main" id="{B8A4DAED-9F36-101C-B116-3DD7B20299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5000" y="607525"/>
            <a:ext cx="9515663" cy="9794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khẳng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khẳng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khẳng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grpSp>
        <p:nvGrpSpPr>
          <p:cNvPr id="35" name="Group 32">
            <a:extLst>
              <a:ext uri="{FF2B5EF4-FFF2-40B4-BE49-F238E27FC236}">
                <a16:creationId xmlns:a16="http://schemas.microsoft.com/office/drawing/2014/main" id="{E0A03067-71A5-DCD2-F94C-08F1F670EA25}"/>
              </a:ext>
            </a:extLst>
          </p:cNvPr>
          <p:cNvGrpSpPr>
            <a:grpSpLocks/>
          </p:cNvGrpSpPr>
          <p:nvPr/>
        </p:nvGrpSpPr>
        <p:grpSpPr bwMode="auto">
          <a:xfrm>
            <a:off x="2215" y="1718688"/>
            <a:ext cx="11291675" cy="1260475"/>
            <a:chOff x="109" y="1032"/>
            <a:chExt cx="5411" cy="698"/>
          </a:xfrm>
        </p:grpSpPr>
        <p:grpSp>
          <p:nvGrpSpPr>
            <p:cNvPr id="36" name="Group 33">
              <a:extLst>
                <a:ext uri="{FF2B5EF4-FFF2-40B4-BE49-F238E27FC236}">
                  <a16:creationId xmlns:a16="http://schemas.microsoft.com/office/drawing/2014/main" id="{C27D74E4-04F8-1523-B66E-1A12622546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032"/>
              <a:ext cx="5088" cy="698"/>
              <a:chOff x="900" y="990"/>
              <a:chExt cx="4512" cy="500"/>
            </a:xfrm>
          </p:grpSpPr>
          <p:sp>
            <p:nvSpPr>
              <p:cNvPr id="57" name="AutoShape 34">
                <a:extLst>
                  <a:ext uri="{FF2B5EF4-FFF2-40B4-BE49-F238E27FC236}">
                    <a16:creationId xmlns:a16="http://schemas.microsoft.com/office/drawing/2014/main" id="{F43C7815-5562-686B-252D-F612AB9D35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6" y="1059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58" name="AutoShape 35">
                <a:extLst>
                  <a:ext uri="{FF2B5EF4-FFF2-40B4-BE49-F238E27FC236}">
                    <a16:creationId xmlns:a16="http://schemas.microsoft.com/office/drawing/2014/main" id="{EC70FCF0-11C1-9432-2E2E-261414BF44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4" y="1106"/>
                <a:ext cx="515" cy="288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Freeform 36">
                <a:extLst>
                  <a:ext uri="{FF2B5EF4-FFF2-40B4-BE49-F238E27FC236}">
                    <a16:creationId xmlns:a16="http://schemas.microsoft.com/office/drawing/2014/main" id="{AAE43CEC-5FCF-3F5E-A408-F8927E7B1F1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4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Text Box 37">
                <a:extLst>
                  <a:ext uri="{FF2B5EF4-FFF2-40B4-BE49-F238E27FC236}">
                    <a16:creationId xmlns:a16="http://schemas.microsoft.com/office/drawing/2014/main" id="{F639CE94-16B7-5E4F-C05B-CB7BB9B0F72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3" y="1128"/>
                <a:ext cx="161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61" name="Text Box 38">
                <a:extLst>
                  <a:ext uri="{FF2B5EF4-FFF2-40B4-BE49-F238E27FC236}">
                    <a16:creationId xmlns:a16="http://schemas.microsoft.com/office/drawing/2014/main" id="{5013B2FD-86EE-7FC2-9F61-0966CD07F44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000" b="1">
                  <a:solidFill>
                    <a:schemeClr val="accent2"/>
                  </a:solidFill>
                  <a:cs typeface="Arial" pitchFamily="34" charset="0"/>
                </a:endParaRPr>
              </a:p>
            </p:txBody>
          </p:sp>
          <p:sp>
            <p:nvSpPr>
              <p:cNvPr id="62" name="Rectangle 39">
                <a:extLst>
                  <a:ext uri="{FF2B5EF4-FFF2-40B4-BE49-F238E27FC236}">
                    <a16:creationId xmlns:a16="http://schemas.microsoft.com/office/drawing/2014/main" id="{407421C1-3EEA-06FD-1E39-618E40BA6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FF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7" name="Group 40">
              <a:extLst>
                <a:ext uri="{FF2B5EF4-FFF2-40B4-BE49-F238E27FC236}">
                  <a16:creationId xmlns:a16="http://schemas.microsoft.com/office/drawing/2014/main" id="{F2E5B21B-578B-4829-5B1C-9E7AC52551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1033"/>
              <a:ext cx="671" cy="674"/>
              <a:chOff x="-143" y="1056"/>
              <a:chExt cx="585" cy="626"/>
            </a:xfrm>
          </p:grpSpPr>
          <p:grpSp>
            <p:nvGrpSpPr>
              <p:cNvPr id="38" name="Group 41">
                <a:extLst>
                  <a:ext uri="{FF2B5EF4-FFF2-40B4-BE49-F238E27FC236}">
                    <a16:creationId xmlns:a16="http://schemas.microsoft.com/office/drawing/2014/main" id="{19BAA7E5-D765-A7D8-A3ED-62704F1CF7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9" y="1284"/>
                <a:ext cx="172" cy="214"/>
                <a:chOff x="1870" y="1550"/>
                <a:chExt cx="2006" cy="2269"/>
              </a:xfrm>
            </p:grpSpPr>
            <p:sp>
              <p:nvSpPr>
                <p:cNvPr id="48" name="AutoShape 42">
                  <a:extLst>
                    <a:ext uri="{FF2B5EF4-FFF2-40B4-BE49-F238E27FC236}">
                      <a16:creationId xmlns:a16="http://schemas.microsoft.com/office/drawing/2014/main" id="{0BA58EC1-6A90-11C0-A384-4DC9D8629B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821" y="2530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AutoShape 43">
                  <a:extLst>
                    <a:ext uri="{FF2B5EF4-FFF2-40B4-BE49-F238E27FC236}">
                      <a16:creationId xmlns:a16="http://schemas.microsoft.com/office/drawing/2014/main" id="{AF75F296-E5BD-7949-BF76-EAB33C90FF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627" y="2495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AutoShape 44">
                  <a:extLst>
                    <a:ext uri="{FF2B5EF4-FFF2-40B4-BE49-F238E27FC236}">
                      <a16:creationId xmlns:a16="http://schemas.microsoft.com/office/drawing/2014/main" id="{7958DA04-C9B2-3856-6062-B7B0717F4F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726" y="3340"/>
                  <a:ext cx="304" cy="21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Oval 45">
                  <a:extLst>
                    <a:ext uri="{FF2B5EF4-FFF2-40B4-BE49-F238E27FC236}">
                      <a16:creationId xmlns:a16="http://schemas.microsoft.com/office/drawing/2014/main" id="{0D60B4E6-7D43-D23F-06AB-028311120F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46">
                  <a:extLst>
                    <a:ext uri="{FF2B5EF4-FFF2-40B4-BE49-F238E27FC236}">
                      <a16:creationId xmlns:a16="http://schemas.microsoft.com/office/drawing/2014/main" id="{82E8BA84-20E6-D903-D98A-CEBF3D4359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47">
                  <a:extLst>
                    <a:ext uri="{FF2B5EF4-FFF2-40B4-BE49-F238E27FC236}">
                      <a16:creationId xmlns:a16="http://schemas.microsoft.com/office/drawing/2014/main" id="{9472DC2F-76FD-2B22-37DB-6B8329020A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5" y="1554"/>
                  <a:ext cx="1555" cy="215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4" name="Oval 48">
                  <a:extLst>
                    <a:ext uri="{FF2B5EF4-FFF2-40B4-BE49-F238E27FC236}">
                      <a16:creationId xmlns:a16="http://schemas.microsoft.com/office/drawing/2014/main" id="{CE8FA11B-E9E1-B982-B56B-EC8E93A84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6" y="1554"/>
                  <a:ext cx="1558" cy="21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Oval 49">
                  <a:extLst>
                    <a:ext uri="{FF2B5EF4-FFF2-40B4-BE49-F238E27FC236}">
                      <a16:creationId xmlns:a16="http://schemas.microsoft.com/office/drawing/2014/main" id="{749DF916-E781-6BBF-5726-D45B97AA5F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6" y="1659"/>
                  <a:ext cx="1093" cy="21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Oval 50">
                  <a:extLst>
                    <a:ext uri="{FF2B5EF4-FFF2-40B4-BE49-F238E27FC236}">
                      <a16:creationId xmlns:a16="http://schemas.microsoft.com/office/drawing/2014/main" id="{CF3EB631-60F3-AA97-D104-DC818ED8A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550"/>
                  <a:ext cx="1096" cy="216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9" name="AutoShape 51">
                <a:extLst>
                  <a:ext uri="{FF2B5EF4-FFF2-40B4-BE49-F238E27FC236}">
                    <a16:creationId xmlns:a16="http://schemas.microsoft.com/office/drawing/2014/main" id="{7BEE62BD-0D59-EC5F-167A-D3C97B438A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AutoShape 52">
                <a:extLst>
                  <a:ext uri="{FF2B5EF4-FFF2-40B4-BE49-F238E27FC236}">
                    <a16:creationId xmlns:a16="http://schemas.microsoft.com/office/drawing/2014/main" id="{EF7D23BB-2E39-2945-DB21-9A05B3CC40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8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AutoShape 53">
                <a:extLst>
                  <a:ext uri="{FF2B5EF4-FFF2-40B4-BE49-F238E27FC236}">
                    <a16:creationId xmlns:a16="http://schemas.microsoft.com/office/drawing/2014/main" id="{AC389AAF-61D3-472F-817F-C925F798A6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Oval 54">
                <a:extLst>
                  <a:ext uri="{FF2B5EF4-FFF2-40B4-BE49-F238E27FC236}">
                    <a16:creationId xmlns:a16="http://schemas.microsoft.com/office/drawing/2014/main" id="{6539F09B-2FF3-41EC-A951-1032B73395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55">
                <a:extLst>
                  <a:ext uri="{FF2B5EF4-FFF2-40B4-BE49-F238E27FC236}">
                    <a16:creationId xmlns:a16="http://schemas.microsoft.com/office/drawing/2014/main" id="{FB679627-62F7-8F6C-9890-ABED354A93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56">
                <a:extLst>
                  <a:ext uri="{FF2B5EF4-FFF2-40B4-BE49-F238E27FC236}">
                    <a16:creationId xmlns:a16="http://schemas.microsoft.com/office/drawing/2014/main" id="{7A64160C-6AA1-D78D-1C5A-689AA1E761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7" y="1269"/>
                <a:ext cx="134" cy="2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57">
                <a:extLst>
                  <a:ext uri="{FF2B5EF4-FFF2-40B4-BE49-F238E27FC236}">
                    <a16:creationId xmlns:a16="http://schemas.microsoft.com/office/drawing/2014/main" id="{B661CCC9-9BB8-64DE-4E4E-F5EF712C91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5" y="1269"/>
                <a:ext cx="134" cy="20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" name="Oval 58">
                <a:extLst>
                  <a:ext uri="{FF2B5EF4-FFF2-40B4-BE49-F238E27FC236}">
                    <a16:creationId xmlns:a16="http://schemas.microsoft.com/office/drawing/2014/main" id="{10226364-A256-FAD6-2408-BBA5F0CFBA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" y="1268"/>
                <a:ext cx="340" cy="2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Oval 59">
                <a:extLst>
                  <a:ext uri="{FF2B5EF4-FFF2-40B4-BE49-F238E27FC236}">
                    <a16:creationId xmlns:a16="http://schemas.microsoft.com/office/drawing/2014/main" id="{F814D9B4-B2B1-2C61-6838-EE1818F576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8"/>
                <a:ext cx="340" cy="2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06068E20-5803-8619-AE42-62CD6A656E2C}"/>
              </a:ext>
            </a:extLst>
          </p:cNvPr>
          <p:cNvGrpSpPr>
            <a:grpSpLocks/>
          </p:cNvGrpSpPr>
          <p:nvPr/>
        </p:nvGrpSpPr>
        <p:grpSpPr bwMode="auto">
          <a:xfrm>
            <a:off x="2201" y="4409441"/>
            <a:ext cx="11291689" cy="1338263"/>
            <a:chOff x="109" y="2508"/>
            <a:chExt cx="5411" cy="747"/>
          </a:xfrm>
        </p:grpSpPr>
        <p:grpSp>
          <p:nvGrpSpPr>
            <p:cNvPr id="64" name="Group 61">
              <a:extLst>
                <a:ext uri="{FF2B5EF4-FFF2-40B4-BE49-F238E27FC236}">
                  <a16:creationId xmlns:a16="http://schemas.microsoft.com/office/drawing/2014/main" id="{15CC8B40-EA3A-CB1A-8E90-BF88C3327C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557"/>
              <a:ext cx="5088" cy="698"/>
              <a:chOff x="900" y="990"/>
              <a:chExt cx="4512" cy="500"/>
            </a:xfrm>
          </p:grpSpPr>
          <p:sp>
            <p:nvSpPr>
              <p:cNvPr id="85" name="AutoShape 62">
                <a:extLst>
                  <a:ext uri="{FF2B5EF4-FFF2-40B4-BE49-F238E27FC236}">
                    <a16:creationId xmlns:a16="http://schemas.microsoft.com/office/drawing/2014/main" id="{1A79BE02-3F5E-46E9-097A-176DE03481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26" y="1034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86" name="AutoShape 63">
                <a:extLst>
                  <a:ext uri="{FF2B5EF4-FFF2-40B4-BE49-F238E27FC236}">
                    <a16:creationId xmlns:a16="http://schemas.microsoft.com/office/drawing/2014/main" id="{DEBB8A33-A562-A2E5-8B4B-AFB0A63AB2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2" y="1077"/>
                <a:ext cx="520" cy="274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Freeform 64">
                <a:extLst>
                  <a:ext uri="{FF2B5EF4-FFF2-40B4-BE49-F238E27FC236}">
                    <a16:creationId xmlns:a16="http://schemas.microsoft.com/office/drawing/2014/main" id="{F1D12D6A-E587-AECE-CB65-8F052A2DB63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Text Box 65">
                <a:extLst>
                  <a:ext uri="{FF2B5EF4-FFF2-40B4-BE49-F238E27FC236}">
                    <a16:creationId xmlns:a16="http://schemas.microsoft.com/office/drawing/2014/main" id="{417AE42A-1803-AA64-9BFB-42C67F8D938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7" y="1117"/>
                <a:ext cx="151" cy="2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89" name="Text Box 66">
                <a:extLst>
                  <a:ext uri="{FF2B5EF4-FFF2-40B4-BE49-F238E27FC236}">
                    <a16:creationId xmlns:a16="http://schemas.microsoft.com/office/drawing/2014/main" id="{6E557D9C-EA0F-BC4B-EE66-8105CE4D03E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000" b="1">
                  <a:solidFill>
                    <a:schemeClr val="accent2"/>
                  </a:solidFill>
                  <a:cs typeface="Arial" pitchFamily="34" charset="0"/>
                </a:endParaRPr>
              </a:p>
            </p:txBody>
          </p:sp>
          <p:sp>
            <p:nvSpPr>
              <p:cNvPr id="90" name="Rectangle 67">
                <a:extLst>
                  <a:ext uri="{FF2B5EF4-FFF2-40B4-BE49-F238E27FC236}">
                    <a16:creationId xmlns:a16="http://schemas.microsoft.com/office/drawing/2014/main" id="{489FC9FF-46D0-3D1A-4C2E-A9AC4A55D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FF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5" name="Group 68">
              <a:extLst>
                <a:ext uri="{FF2B5EF4-FFF2-40B4-BE49-F238E27FC236}">
                  <a16:creationId xmlns:a16="http://schemas.microsoft.com/office/drawing/2014/main" id="{060F322E-FD95-7655-9965-F48E206F6F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2508"/>
              <a:ext cx="671" cy="672"/>
              <a:chOff x="-143" y="1056"/>
              <a:chExt cx="585" cy="624"/>
            </a:xfrm>
          </p:grpSpPr>
          <p:grpSp>
            <p:nvGrpSpPr>
              <p:cNvPr id="66" name="Group 69">
                <a:extLst>
                  <a:ext uri="{FF2B5EF4-FFF2-40B4-BE49-F238E27FC236}">
                    <a16:creationId xmlns:a16="http://schemas.microsoft.com/office/drawing/2014/main" id="{E3F3672E-82A7-2B43-A81C-49ECC30E08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3" y="1265"/>
                <a:ext cx="172" cy="222"/>
                <a:chOff x="1694" y="1551"/>
                <a:chExt cx="2002" cy="2330"/>
              </a:xfrm>
            </p:grpSpPr>
            <p:sp>
              <p:nvSpPr>
                <p:cNvPr id="76" name="AutoShape 70">
                  <a:extLst>
                    <a:ext uri="{FF2B5EF4-FFF2-40B4-BE49-F238E27FC236}">
                      <a16:creationId xmlns:a16="http://schemas.microsoft.com/office/drawing/2014/main" id="{2F81D0E9-A8A6-65AA-9EC2-607285143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45" y="2570"/>
                  <a:ext cx="300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7" name="AutoShape 71">
                  <a:extLst>
                    <a:ext uri="{FF2B5EF4-FFF2-40B4-BE49-F238E27FC236}">
                      <a16:creationId xmlns:a16="http://schemas.microsoft.com/office/drawing/2014/main" id="{2BB263AE-C220-A329-1582-36B631265E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41" y="2662"/>
                  <a:ext cx="309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8" name="AutoShape 72">
                  <a:extLst>
                    <a:ext uri="{FF2B5EF4-FFF2-40B4-BE49-F238E27FC236}">
                      <a16:creationId xmlns:a16="http://schemas.microsoft.com/office/drawing/2014/main" id="{DDD23EE1-33FF-A318-5C31-42E781E52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47" y="3606"/>
                  <a:ext cx="307" cy="203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9" name="Oval 73">
                  <a:extLst>
                    <a:ext uri="{FF2B5EF4-FFF2-40B4-BE49-F238E27FC236}">
                      <a16:creationId xmlns:a16="http://schemas.microsoft.com/office/drawing/2014/main" id="{ADB30716-1D80-BC4D-64EF-954F030D9C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74">
                  <a:extLst>
                    <a:ext uri="{FF2B5EF4-FFF2-40B4-BE49-F238E27FC236}">
                      <a16:creationId xmlns:a16="http://schemas.microsoft.com/office/drawing/2014/main" id="{D9449658-FB84-D74B-6D50-C24F50CF06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Oval 75">
                  <a:extLst>
                    <a:ext uri="{FF2B5EF4-FFF2-40B4-BE49-F238E27FC236}">
                      <a16:creationId xmlns:a16="http://schemas.microsoft.com/office/drawing/2014/main" id="{1A523884-7C5E-4800-CB68-3AD9F18889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17" y="1715"/>
                  <a:ext cx="1568" cy="216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" name="Oval 76">
                  <a:extLst>
                    <a:ext uri="{FF2B5EF4-FFF2-40B4-BE49-F238E27FC236}">
                      <a16:creationId xmlns:a16="http://schemas.microsoft.com/office/drawing/2014/main" id="{1EF8F4A4-556A-E0DB-78B8-4FF94ADC59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1" y="1551"/>
                  <a:ext cx="1567" cy="216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Oval 77">
                  <a:extLst>
                    <a:ext uri="{FF2B5EF4-FFF2-40B4-BE49-F238E27FC236}">
                      <a16:creationId xmlns:a16="http://schemas.microsoft.com/office/drawing/2014/main" id="{AC09BBF9-601F-397E-38B1-064CEE807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54" y="1719"/>
                  <a:ext cx="1092" cy="2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4" name="Oval 78">
                  <a:extLst>
                    <a:ext uri="{FF2B5EF4-FFF2-40B4-BE49-F238E27FC236}">
                      <a16:creationId xmlns:a16="http://schemas.microsoft.com/office/drawing/2014/main" id="{0F83AD09-E74F-5433-6ED1-F53896A3A8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553"/>
                  <a:ext cx="1096" cy="21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7" name="AutoShape 79">
                <a:extLst>
                  <a:ext uri="{FF2B5EF4-FFF2-40B4-BE49-F238E27FC236}">
                    <a16:creationId xmlns:a16="http://schemas.microsoft.com/office/drawing/2014/main" id="{CEB463EC-6DDF-7C4D-EBEB-B15339DBA8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8" name="AutoShape 80">
                <a:extLst>
                  <a:ext uri="{FF2B5EF4-FFF2-40B4-BE49-F238E27FC236}">
                    <a16:creationId xmlns:a16="http://schemas.microsoft.com/office/drawing/2014/main" id="{B3E66424-58D9-3B4C-6550-2933B29177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AutoShape 81">
                <a:extLst>
                  <a:ext uri="{FF2B5EF4-FFF2-40B4-BE49-F238E27FC236}">
                    <a16:creationId xmlns:a16="http://schemas.microsoft.com/office/drawing/2014/main" id="{6B814116-ADC0-B6BC-642B-6562135CD0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Oval 82">
                <a:extLst>
                  <a:ext uri="{FF2B5EF4-FFF2-40B4-BE49-F238E27FC236}">
                    <a16:creationId xmlns:a16="http://schemas.microsoft.com/office/drawing/2014/main" id="{CEB3247D-C93D-9E94-6475-4A301CBF27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83">
                <a:extLst>
                  <a:ext uri="{FF2B5EF4-FFF2-40B4-BE49-F238E27FC236}">
                    <a16:creationId xmlns:a16="http://schemas.microsoft.com/office/drawing/2014/main" id="{628E1EA0-C803-2DB3-9985-D7738770AA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84">
                <a:extLst>
                  <a:ext uri="{FF2B5EF4-FFF2-40B4-BE49-F238E27FC236}">
                    <a16:creationId xmlns:a16="http://schemas.microsoft.com/office/drawing/2014/main" id="{BFCC9D42-E649-CAAF-EABB-C59A3484EB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6" y="1260"/>
                <a:ext cx="135" cy="20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Oval 85">
                <a:extLst>
                  <a:ext uri="{FF2B5EF4-FFF2-40B4-BE49-F238E27FC236}">
                    <a16:creationId xmlns:a16="http://schemas.microsoft.com/office/drawing/2014/main" id="{B5C21DB3-9B1C-2EE1-3EF6-163A32A8DD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4" y="1268"/>
                <a:ext cx="135" cy="20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" name="Oval 86">
                <a:extLst>
                  <a:ext uri="{FF2B5EF4-FFF2-40B4-BE49-F238E27FC236}">
                    <a16:creationId xmlns:a16="http://schemas.microsoft.com/office/drawing/2014/main" id="{2A89C796-FADD-A939-2C3A-44D8CBEFC0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7"/>
                <a:ext cx="340" cy="20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Oval 87">
                <a:extLst>
                  <a:ext uri="{FF2B5EF4-FFF2-40B4-BE49-F238E27FC236}">
                    <a16:creationId xmlns:a16="http://schemas.microsoft.com/office/drawing/2014/main" id="{68130BD4-0849-10BB-087E-0E1DB97C36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7"/>
                <a:ext cx="340" cy="20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1" name="Group 92">
            <a:extLst>
              <a:ext uri="{FF2B5EF4-FFF2-40B4-BE49-F238E27FC236}">
                <a16:creationId xmlns:a16="http://schemas.microsoft.com/office/drawing/2014/main" id="{93081954-30AC-FDAB-BF36-1502733C0702}"/>
              </a:ext>
            </a:extLst>
          </p:cNvPr>
          <p:cNvGrpSpPr>
            <a:grpSpLocks/>
          </p:cNvGrpSpPr>
          <p:nvPr/>
        </p:nvGrpSpPr>
        <p:grpSpPr bwMode="auto">
          <a:xfrm>
            <a:off x="12848" y="3144054"/>
            <a:ext cx="11281042" cy="1184275"/>
            <a:chOff x="109" y="1032"/>
            <a:chExt cx="5411" cy="698"/>
          </a:xfrm>
        </p:grpSpPr>
        <p:grpSp>
          <p:nvGrpSpPr>
            <p:cNvPr id="92" name="Group 93">
              <a:extLst>
                <a:ext uri="{FF2B5EF4-FFF2-40B4-BE49-F238E27FC236}">
                  <a16:creationId xmlns:a16="http://schemas.microsoft.com/office/drawing/2014/main" id="{9ABF7FBE-5B94-32E1-BBB4-7A4538E556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032"/>
              <a:ext cx="5091" cy="698"/>
              <a:chOff x="897" y="990"/>
              <a:chExt cx="4515" cy="500"/>
            </a:xfrm>
          </p:grpSpPr>
          <p:sp>
            <p:nvSpPr>
              <p:cNvPr id="113" name="AutoShape 94">
                <a:extLst>
                  <a:ext uri="{FF2B5EF4-FFF2-40B4-BE49-F238E27FC236}">
                    <a16:creationId xmlns:a16="http://schemas.microsoft.com/office/drawing/2014/main" id="{16C0F3AA-76D5-428B-D8AD-1B67C44251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97" y="1022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114" name="AutoShape 95">
                <a:extLst>
                  <a:ext uri="{FF2B5EF4-FFF2-40B4-BE49-F238E27FC236}">
                    <a16:creationId xmlns:a16="http://schemas.microsoft.com/office/drawing/2014/main" id="{83A84CD7-DC75-ED9E-ED30-A1D2AE54CA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38" y="1087"/>
                <a:ext cx="498" cy="284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Freeform 96">
                <a:extLst>
                  <a:ext uri="{FF2B5EF4-FFF2-40B4-BE49-F238E27FC236}">
                    <a16:creationId xmlns:a16="http://schemas.microsoft.com/office/drawing/2014/main" id="{15A8EB55-5322-C243-CA85-4B91B9DCAC1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Text Box 97">
                <a:extLst>
                  <a:ext uri="{FF2B5EF4-FFF2-40B4-BE49-F238E27FC236}">
                    <a16:creationId xmlns:a16="http://schemas.microsoft.com/office/drawing/2014/main" id="{2DDEEE73-7892-4C4F-B490-D9D338EC7A3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2" y="1110"/>
                <a:ext cx="155" cy="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17" name="Text Box 98">
                <a:extLst>
                  <a:ext uri="{FF2B5EF4-FFF2-40B4-BE49-F238E27FC236}">
                    <a16:creationId xmlns:a16="http://schemas.microsoft.com/office/drawing/2014/main" id="{3263FCF4-E5F3-F913-49E3-47AAE07CBC0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000" b="1">
                  <a:solidFill>
                    <a:schemeClr val="accent2"/>
                  </a:solidFill>
                  <a:cs typeface="Arial" pitchFamily="34" charset="0"/>
                </a:endParaRPr>
              </a:p>
            </p:txBody>
          </p:sp>
          <p:sp>
            <p:nvSpPr>
              <p:cNvPr id="118" name="Rectangle 99">
                <a:extLst>
                  <a:ext uri="{FF2B5EF4-FFF2-40B4-BE49-F238E27FC236}">
                    <a16:creationId xmlns:a16="http://schemas.microsoft.com/office/drawing/2014/main" id="{6F7BE2F8-091A-B9C0-D712-487862BB2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FF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93" name="Group 100">
              <a:extLst>
                <a:ext uri="{FF2B5EF4-FFF2-40B4-BE49-F238E27FC236}">
                  <a16:creationId xmlns:a16="http://schemas.microsoft.com/office/drawing/2014/main" id="{53B85577-3FFF-9B3E-12C3-E06512CC6C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1033"/>
              <a:ext cx="671" cy="672"/>
              <a:chOff x="-143" y="1056"/>
              <a:chExt cx="585" cy="624"/>
            </a:xfrm>
          </p:grpSpPr>
          <p:grpSp>
            <p:nvGrpSpPr>
              <p:cNvPr id="94" name="Group 101">
                <a:extLst>
                  <a:ext uri="{FF2B5EF4-FFF2-40B4-BE49-F238E27FC236}">
                    <a16:creationId xmlns:a16="http://schemas.microsoft.com/office/drawing/2014/main" id="{48C248CE-0F12-4281-C79C-0F09BF858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5" y="1265"/>
                <a:ext cx="174" cy="220"/>
                <a:chOff x="1684" y="1550"/>
                <a:chExt cx="2027" cy="2327"/>
              </a:xfrm>
            </p:grpSpPr>
            <p:sp>
              <p:nvSpPr>
                <p:cNvPr id="104" name="AutoShape 102">
                  <a:extLst>
                    <a:ext uri="{FF2B5EF4-FFF2-40B4-BE49-F238E27FC236}">
                      <a16:creationId xmlns:a16="http://schemas.microsoft.com/office/drawing/2014/main" id="{AB99EA51-6828-E60A-5568-4BE9BE1C42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36" y="2572"/>
                  <a:ext cx="298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" name="AutoShape 103">
                  <a:extLst>
                    <a:ext uri="{FF2B5EF4-FFF2-40B4-BE49-F238E27FC236}">
                      <a16:creationId xmlns:a16="http://schemas.microsoft.com/office/drawing/2014/main" id="{24864411-CEB6-804C-FAD9-344F009A81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32" y="2488"/>
                  <a:ext cx="316" cy="21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AutoShape 104">
                  <a:extLst>
                    <a:ext uri="{FF2B5EF4-FFF2-40B4-BE49-F238E27FC236}">
                      <a16:creationId xmlns:a16="http://schemas.microsoft.com/office/drawing/2014/main" id="{FFB59571-0C8D-3D18-56AB-4755626A3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33" y="3612"/>
                  <a:ext cx="303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7" name="Oval 105">
                  <a:extLst>
                    <a:ext uri="{FF2B5EF4-FFF2-40B4-BE49-F238E27FC236}">
                      <a16:creationId xmlns:a16="http://schemas.microsoft.com/office/drawing/2014/main" id="{5EDFF4D9-9D9E-D32F-9B60-02CA4746D6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" name="Oval 106">
                  <a:extLst>
                    <a:ext uri="{FF2B5EF4-FFF2-40B4-BE49-F238E27FC236}">
                      <a16:creationId xmlns:a16="http://schemas.microsoft.com/office/drawing/2014/main" id="{D82841A6-3FD8-E982-DE3D-E76270C645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" name="Oval 107">
                  <a:extLst>
                    <a:ext uri="{FF2B5EF4-FFF2-40B4-BE49-F238E27FC236}">
                      <a16:creationId xmlns:a16="http://schemas.microsoft.com/office/drawing/2014/main" id="{B2D450CB-463A-1DFB-FCCB-E3FD8036D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862" y="1725"/>
                  <a:ext cx="1655" cy="215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Oval 108">
                  <a:extLst>
                    <a:ext uri="{FF2B5EF4-FFF2-40B4-BE49-F238E27FC236}">
                      <a16:creationId xmlns:a16="http://schemas.microsoft.com/office/drawing/2014/main" id="{FA770AC4-AE86-A9A7-9349-A3EA2B5A5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58" y="1554"/>
                  <a:ext cx="1653" cy="21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Oval 109">
                  <a:extLst>
                    <a:ext uri="{FF2B5EF4-FFF2-40B4-BE49-F238E27FC236}">
                      <a16:creationId xmlns:a16="http://schemas.microsoft.com/office/drawing/2014/main" id="{C13965D9-FD00-4951-3DE7-CE3F0D33A8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49" y="1550"/>
                  <a:ext cx="1092" cy="215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" name="Oval 110">
                  <a:extLst>
                    <a:ext uri="{FF2B5EF4-FFF2-40B4-BE49-F238E27FC236}">
                      <a16:creationId xmlns:a16="http://schemas.microsoft.com/office/drawing/2014/main" id="{327DF159-1AAA-E89B-3C8D-9A657DCE1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551"/>
                  <a:ext cx="1096" cy="21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" name="AutoShape 111">
                <a:extLst>
                  <a:ext uri="{FF2B5EF4-FFF2-40B4-BE49-F238E27FC236}">
                    <a16:creationId xmlns:a16="http://schemas.microsoft.com/office/drawing/2014/main" id="{C2102E71-9703-6B9D-5EDD-379D203DB6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AutoShape 112">
                <a:extLst>
                  <a:ext uri="{FF2B5EF4-FFF2-40B4-BE49-F238E27FC236}">
                    <a16:creationId xmlns:a16="http://schemas.microsoft.com/office/drawing/2014/main" id="{BFC52E36-0E11-ED57-E3B0-1920D6BB25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AutoShape 113">
                <a:extLst>
                  <a:ext uri="{FF2B5EF4-FFF2-40B4-BE49-F238E27FC236}">
                    <a16:creationId xmlns:a16="http://schemas.microsoft.com/office/drawing/2014/main" id="{A661D3D1-B218-D33F-41BB-4B2E0B0D8E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Oval 114">
                <a:extLst>
                  <a:ext uri="{FF2B5EF4-FFF2-40B4-BE49-F238E27FC236}">
                    <a16:creationId xmlns:a16="http://schemas.microsoft.com/office/drawing/2014/main" id="{30D389DA-146A-0E57-025E-8F590DE977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115">
                <a:extLst>
                  <a:ext uri="{FF2B5EF4-FFF2-40B4-BE49-F238E27FC236}">
                    <a16:creationId xmlns:a16="http://schemas.microsoft.com/office/drawing/2014/main" id="{12AAC76F-C772-F497-3DE7-33DAEB1D5A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116">
                <a:extLst>
                  <a:ext uri="{FF2B5EF4-FFF2-40B4-BE49-F238E27FC236}">
                    <a16:creationId xmlns:a16="http://schemas.microsoft.com/office/drawing/2014/main" id="{76C86796-3FE0-207D-FD7A-F3F8D04616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2" y="1263"/>
                <a:ext cx="142" cy="2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Oval 117">
                <a:extLst>
                  <a:ext uri="{FF2B5EF4-FFF2-40B4-BE49-F238E27FC236}">
                    <a16:creationId xmlns:a16="http://schemas.microsoft.com/office/drawing/2014/main" id="{DAA114CA-60C2-255B-3399-E8762B16DB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0" y="1269"/>
                <a:ext cx="142" cy="20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2" name="Oval 118">
                <a:extLst>
                  <a:ext uri="{FF2B5EF4-FFF2-40B4-BE49-F238E27FC236}">
                    <a16:creationId xmlns:a16="http://schemas.microsoft.com/office/drawing/2014/main" id="{96417DDE-2044-C686-1B34-A171D46B35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8"/>
                <a:ext cx="340" cy="2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Oval 119">
                <a:extLst>
                  <a:ext uri="{FF2B5EF4-FFF2-40B4-BE49-F238E27FC236}">
                    <a16:creationId xmlns:a16="http://schemas.microsoft.com/office/drawing/2014/main" id="{5BA6D7ED-AE18-C88E-84E3-6923A36B93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68"/>
                <a:ext cx="340" cy="2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19" name="Text Box 129">
            <a:extLst>
              <a:ext uri="{FF2B5EF4-FFF2-40B4-BE49-F238E27FC236}">
                <a16:creationId xmlns:a16="http://schemas.microsoft.com/office/drawing/2014/main" id="{BB528E39-6C45-1E8E-0FF8-0ABE0434B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602" y="3389379"/>
            <a:ext cx="6196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âm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hơn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nhiên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0" name="Text Box 131">
            <a:extLst>
              <a:ext uri="{FF2B5EF4-FFF2-40B4-BE49-F238E27FC236}">
                <a16:creationId xmlns:a16="http://schemas.microsoft.com/office/drawing/2014/main" id="{B046D092-E09B-8741-02A0-B5D9A63C9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320" y="4763480"/>
            <a:ext cx="597408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    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âm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hơn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0.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sp>
        <p:nvSpPr>
          <p:cNvPr id="121" name="Text Box 132">
            <a:extLst>
              <a:ext uri="{FF2B5EF4-FFF2-40B4-BE49-F238E27FC236}">
                <a16:creationId xmlns:a16="http://schemas.microsoft.com/office/drawing/2014/main" id="{E4F83651-6A77-8C6E-18C1-F3632F572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58" y="5836920"/>
            <a:ext cx="67223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Bất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dương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hơn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âm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sp>
        <p:nvSpPr>
          <p:cNvPr id="122" name="Rectangle 143">
            <a:extLst>
              <a:ext uri="{FF2B5EF4-FFF2-40B4-BE49-F238E27FC236}">
                <a16:creationId xmlns:a16="http://schemas.microsoft.com/office/drawing/2014/main" id="{445B6142-2F17-ECF1-A5E7-DFDE9ABBE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138" y="2093310"/>
            <a:ext cx="68443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dư</a:t>
            </a:r>
            <a:r>
              <a:rPr lang="vi-VN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ơ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hơn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0.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0803" y="1193600"/>
            <a:ext cx="5112092" cy="5369952"/>
          </a:xfrm>
          <a:prstGeom prst="rect">
            <a:avLst/>
          </a:prstGeom>
        </p:spPr>
      </p:pic>
      <p:sp>
        <p:nvSpPr>
          <p:cNvPr id="128" name="AutoShape 134">
            <a:extLst>
              <a:ext uri="{FF2B5EF4-FFF2-40B4-BE49-F238E27FC236}">
                <a16:creationId xmlns:a16="http://schemas.microsoft.com/office/drawing/2014/main" id="{502EB83E-9646-7E64-4DE6-B9DBD84D3E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92988" y="2065772"/>
            <a:ext cx="1245194" cy="651235"/>
          </a:xfrm>
          <a:prstGeom prst="roundRect">
            <a:avLst>
              <a:gd name="adj" fmla="val 10889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400" b="1" i="1" dirty="0" err="1">
                <a:solidFill>
                  <a:schemeClr val="bg1"/>
                </a:solidFill>
                <a:cs typeface="Arial" pitchFamily="34" charset="0"/>
              </a:rPr>
              <a:t>Đúng</a:t>
            </a:r>
            <a:r>
              <a:rPr lang="en-US" sz="2400" b="1" i="1" dirty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en-US" sz="2800" b="1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9" name="AutoShape 130">
            <a:extLst>
              <a:ext uri="{FF2B5EF4-FFF2-40B4-BE49-F238E27FC236}">
                <a16:creationId xmlns:a16="http://schemas.microsoft.com/office/drawing/2014/main" id="{F77B938E-9D17-02EB-C404-64876942BA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530080" y="3377409"/>
            <a:ext cx="1245193" cy="636745"/>
          </a:xfrm>
          <a:prstGeom prst="roundRect">
            <a:avLst>
              <a:gd name="adj" fmla="val 10889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Sai</a:t>
            </a:r>
            <a:endParaRPr lang="en-US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AutoShape 133">
            <a:extLst>
              <a:ext uri="{FF2B5EF4-FFF2-40B4-BE49-F238E27FC236}">
                <a16:creationId xmlns:a16="http://schemas.microsoft.com/office/drawing/2014/main" id="{188FD3E8-4914-CBE4-D6AB-5233799B68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9530080" y="4627199"/>
            <a:ext cx="1245194" cy="710348"/>
          </a:xfrm>
          <a:prstGeom prst="roundRect">
            <a:avLst>
              <a:gd name="adj" fmla="val 10889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400" b="1" i="1" dirty="0" err="1">
                <a:solidFill>
                  <a:schemeClr val="bg1"/>
                </a:solidFill>
                <a:cs typeface="Arial" pitchFamily="34" charset="0"/>
              </a:rPr>
              <a:t>Đúng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31" name="AutoShape 133">
            <a:extLst>
              <a:ext uri="{FF2B5EF4-FFF2-40B4-BE49-F238E27FC236}">
                <a16:creationId xmlns:a16="http://schemas.microsoft.com/office/drawing/2014/main" id="{8DC9D703-9E33-23E8-D9F5-D3FF0DAF179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06652" y="5855995"/>
            <a:ext cx="1245194" cy="710348"/>
          </a:xfrm>
          <a:prstGeom prst="roundRect">
            <a:avLst>
              <a:gd name="adj" fmla="val 10889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400" b="1" i="1" dirty="0" err="1">
                <a:solidFill>
                  <a:schemeClr val="bg1"/>
                </a:solidFill>
                <a:cs typeface="Arial" pitchFamily="34" charset="0"/>
              </a:rPr>
              <a:t>Đúng</a:t>
            </a:r>
            <a:r>
              <a:rPr lang="en-US" sz="24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2" name="Khăng dinh .wav">
            <a:hlinkClick r:id="" action="ppaction://media"/>
            <a:extLst>
              <a:ext uri="{FF2B5EF4-FFF2-40B4-BE49-F238E27FC236}">
                <a16:creationId xmlns:a16="http://schemas.microsoft.com/office/drawing/2014/main" id="{F6E078F9-A72B-5510-41D1-67938638D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3890" y="1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8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119" grpId="0"/>
      <p:bldP spid="120" grpId="0"/>
      <p:bldP spid="121" grpId="0"/>
      <p:bldP spid="122" grpId="0"/>
      <p:bldP spid="128" grpId="0" animBg="1"/>
      <p:bldP spid="129" grpId="0" animBg="1"/>
      <p:bldP spid="130" grpId="0" animBg="1"/>
      <p:bldP spid="1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85AD24-39D7-4AF6-A07A-3D2A3D761DDE}"/>
              </a:ext>
            </a:extLst>
          </p:cNvPr>
          <p:cNvSpPr/>
          <p:nvPr/>
        </p:nvSpPr>
        <p:spPr>
          <a:xfrm>
            <a:off x="604624" y="1815965"/>
            <a:ext cx="1064462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CHÚC MỪNG </a:t>
            </a:r>
          </a:p>
          <a:p>
            <a:pPr algn="ctr"/>
            <a:r>
              <a:rPr lang="en-US" sz="88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CÁC BẠN HỌC SINH</a:t>
            </a:r>
          </a:p>
        </p:txBody>
      </p:sp>
      <p:pic>
        <p:nvPicPr>
          <p:cNvPr id="3" name="Snack Time - The Green Orbs">
            <a:hlinkClick r:id="" action="ppaction://media"/>
            <a:extLst>
              <a:ext uri="{FF2B5EF4-FFF2-40B4-BE49-F238E27FC236}">
                <a16:creationId xmlns:a16="http://schemas.microsoft.com/office/drawing/2014/main" id="{2C5A01A9-3918-4526-B514-5A1A484A8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-6368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7C9E3-DB24-0F50-8AA8-23384615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FECEB-DC0D-A851-FEDC-CE84FA393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B4D3AD-A85B-ED4E-2CA1-076F65C47AA9}"/>
              </a:ext>
            </a:extLst>
          </p:cNvPr>
          <p:cNvSpPr/>
          <p:nvPr/>
        </p:nvSpPr>
        <p:spPr>
          <a:xfrm>
            <a:off x="308919" y="365125"/>
            <a:ext cx="11548784" cy="61979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729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1812</Words>
  <Application>Microsoft Macintosh PowerPoint</Application>
  <PresentationFormat>Widescreen</PresentationFormat>
  <Paragraphs>253</Paragraphs>
  <Slides>33</Slides>
  <Notes>10</Notes>
  <HiddenSlides>0</HiddenSlides>
  <MMClips>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.VnTime</vt:lpstr>
      <vt:lpstr>#9Slide07 IcielCadena</vt:lpstr>
      <vt:lpstr>UTM Showcard</vt:lpstr>
      <vt:lpstr>Algerian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Frederic Brown</cp:lastModifiedBy>
  <cp:revision>100</cp:revision>
  <dcterms:created xsi:type="dcterms:W3CDTF">2024-03-11T02:38:52Z</dcterms:created>
  <dcterms:modified xsi:type="dcterms:W3CDTF">2024-08-08T23:19:59Z</dcterms:modified>
</cp:coreProperties>
</file>