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media/audio3.wav" ContentType="audio/wav"/>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Lst>
  <p:notesMasterIdLst>
    <p:notesMasterId r:id="rId34"/>
  </p:notesMasterIdLst>
  <p:sldIdLst>
    <p:sldId id="259" r:id="rId4"/>
    <p:sldId id="297" r:id="rId5"/>
    <p:sldId id="299" r:id="rId6"/>
    <p:sldId id="303" r:id="rId7"/>
    <p:sldId id="304" r:id="rId8"/>
    <p:sldId id="305" r:id="rId9"/>
    <p:sldId id="306" r:id="rId10"/>
    <p:sldId id="307" r:id="rId11"/>
    <p:sldId id="301" r:id="rId12"/>
    <p:sldId id="308" r:id="rId13"/>
    <p:sldId id="309" r:id="rId14"/>
    <p:sldId id="310" r:id="rId15"/>
    <p:sldId id="311" r:id="rId16"/>
    <p:sldId id="326" r:id="rId17"/>
    <p:sldId id="324" r:id="rId18"/>
    <p:sldId id="314" r:id="rId19"/>
    <p:sldId id="315" r:id="rId20"/>
    <p:sldId id="323" r:id="rId21"/>
    <p:sldId id="327" r:id="rId22"/>
    <p:sldId id="312" r:id="rId23"/>
    <p:sldId id="300" r:id="rId24"/>
    <p:sldId id="277" r:id="rId25"/>
    <p:sldId id="313" r:id="rId26"/>
    <p:sldId id="322" r:id="rId27"/>
    <p:sldId id="316" r:id="rId28"/>
    <p:sldId id="317" r:id="rId29"/>
    <p:sldId id="318" r:id="rId30"/>
    <p:sldId id="319" r:id="rId31"/>
    <p:sldId id="320" r:id="rId32"/>
    <p:sldId id="321" r:id="rId33"/>
  </p:sldIdLst>
  <p:sldSz cx="18288000" cy="10287000"/>
  <p:notesSz cx="6858000" cy="9144000"/>
  <p:embeddedFontLst>
    <p:embeddedFont>
      <p:font typeface="Tahoma" panose="020B0604030504040204" pitchFamily="34" charset="0"/>
      <p:regular r:id="rId35"/>
      <p:bold r:id="rId36"/>
    </p:embeddedFont>
    <p:embeddedFont>
      <p:font typeface="Calibri" panose="020F0502020204030204" pitchFamily="34" charset="0"/>
      <p:regular r:id="rId37"/>
      <p:bold r:id="rId38"/>
      <p:italic r:id="rId39"/>
      <p:boldItalic r:id="rId40"/>
    </p:embeddedFont>
    <p:embeddedFont>
      <p:font typeface="IreneFlorentina" panose="020B0604020202020204" charset="0"/>
      <p:regular r:id="rId41"/>
    </p:embeddedFont>
    <p:embeddedFont>
      <p:font typeface="Calibri Light" panose="020F0302020204030204" pitchFamily="34"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6E6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4.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2.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1.fntdata"/><Relationship Id="rId43" Type="http://schemas.openxmlformats.org/officeDocument/2006/relationships/font" Target="fonts/font9.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A6851-E54F-4387-BCAD-69F2D99EB842}" type="datetimeFigureOut">
              <a:rPr lang="en-US" smtClean="0"/>
              <a:t>3/12/2023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29172-EC49-438F-9029-39B726FC8AC4}" type="slidenum">
              <a:rPr lang="en-US" smtClean="0"/>
              <a:t>‹#›</a:t>
            </a:fld>
            <a:endParaRPr lang="en-US"/>
          </a:p>
        </p:txBody>
      </p:sp>
    </p:spTree>
    <p:extLst>
      <p:ext uri="{BB962C8B-B14F-4D97-AF65-F5344CB8AC3E}">
        <p14:creationId xmlns:p14="http://schemas.microsoft.com/office/powerpoint/2010/main" val="308001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a:t>
            </a:fld>
            <a:endParaRPr lang="en-US"/>
          </a:p>
        </p:txBody>
      </p:sp>
    </p:spTree>
    <p:extLst>
      <p:ext uri="{BB962C8B-B14F-4D97-AF65-F5344CB8AC3E}">
        <p14:creationId xmlns:p14="http://schemas.microsoft.com/office/powerpoint/2010/main" val="1240652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3326576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11</a:t>
            </a:fld>
            <a:endParaRPr lang="en-US"/>
          </a:p>
        </p:txBody>
      </p:sp>
    </p:spTree>
    <p:extLst>
      <p:ext uri="{BB962C8B-B14F-4D97-AF65-F5344CB8AC3E}">
        <p14:creationId xmlns:p14="http://schemas.microsoft.com/office/powerpoint/2010/main" val="2342962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12</a:t>
            </a:fld>
            <a:endParaRPr lang="en-US"/>
          </a:p>
        </p:txBody>
      </p:sp>
    </p:spTree>
    <p:extLst>
      <p:ext uri="{BB962C8B-B14F-4D97-AF65-F5344CB8AC3E}">
        <p14:creationId xmlns:p14="http://schemas.microsoft.com/office/powerpoint/2010/main" val="1614108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358141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4272457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101383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16</a:t>
            </a:fld>
            <a:endParaRPr lang="en-US"/>
          </a:p>
        </p:txBody>
      </p:sp>
    </p:spTree>
    <p:extLst>
      <p:ext uri="{BB962C8B-B14F-4D97-AF65-F5344CB8AC3E}">
        <p14:creationId xmlns:p14="http://schemas.microsoft.com/office/powerpoint/2010/main" val="15035526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17</a:t>
            </a:fld>
            <a:endParaRPr lang="en-US"/>
          </a:p>
        </p:txBody>
      </p:sp>
    </p:spTree>
    <p:extLst>
      <p:ext uri="{BB962C8B-B14F-4D97-AF65-F5344CB8AC3E}">
        <p14:creationId xmlns:p14="http://schemas.microsoft.com/office/powerpoint/2010/main" val="2411891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323688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762566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1" kern="1200" dirty="0" smtClean="0">
                <a:solidFill>
                  <a:schemeClr val="tx1"/>
                </a:solidFill>
                <a:effectLst/>
                <a:latin typeface="+mn-lt"/>
                <a:ea typeface="+mn-ea"/>
                <a:cs typeface="+mn-cs"/>
              </a:rPr>
              <a:t>húng ta nên nhớ tên một số vị thần người Việt xưa thờ cúng, </a:t>
            </a:r>
            <a:r>
              <a:rPr lang="en-US" sz="1200" b="0" i="1" kern="1200" dirty="0" err="1" smtClean="0">
                <a:solidFill>
                  <a:schemeClr val="tx1"/>
                </a:solidFill>
                <a:effectLst/>
                <a:latin typeface="+mn-lt"/>
                <a:ea typeface="+mn-ea"/>
                <a:cs typeface="+mn-cs"/>
              </a:rPr>
              <a:t>điều</a:t>
            </a:r>
            <a:r>
              <a:rPr lang="vi-VN" sz="1200" b="0" i="1" kern="1200" dirty="0" smtClean="0">
                <a:solidFill>
                  <a:schemeClr val="tx1"/>
                </a:solidFill>
                <a:effectLst/>
                <a:latin typeface="+mn-lt"/>
                <a:ea typeface="+mn-ea"/>
                <a:cs typeface="+mn-cs"/>
              </a:rPr>
              <a:t> đó biểu thị sự tôn trọng, thậm chí kinh sợ đối với các lực lượng tự nhiên như thần Đất, thần Rừng, thần Sông, thần Biển, thần Cây,… Ngoài ra, chúng ta nên nhớ rằng một số lễ tục vẫn còn được duy trì đến ngày hôm nay, điều đó lại một lần nữa cho thấy cách ứng xử đầy nhân văn của tổ tiên xưa đối với những ân huệ mà tự nhiên ban tặng cho con người như lễ cúng cơm mới, lễ cầu mưa, lễ cầu ngư,… Trong bài học hôm nay, chúng ta sẽ cùng đi tìm hiểu một lễ tục vô cùng độc đáo trong văn bản </a:t>
            </a:r>
            <a:r>
              <a:rPr lang="vi-VN" sz="1200" b="1" i="1" kern="1200" dirty="0" smtClean="0">
                <a:solidFill>
                  <a:schemeClr val="tx1"/>
                </a:solidFill>
                <a:effectLst/>
                <a:latin typeface="+mn-lt"/>
                <a:ea typeface="+mn-ea"/>
                <a:cs typeface="+mn-cs"/>
              </a:rPr>
              <a:t>Lễ rửa làng của người Lô Lô.</a:t>
            </a:r>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a:t>
            </a:fld>
            <a:endParaRPr lang="en-US"/>
          </a:p>
        </p:txBody>
      </p:sp>
    </p:spTree>
    <p:extLst>
      <p:ext uri="{BB962C8B-B14F-4D97-AF65-F5344CB8AC3E}">
        <p14:creationId xmlns:p14="http://schemas.microsoft.com/office/powerpoint/2010/main" val="13837415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626363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21</a:t>
            </a:fld>
            <a:endParaRPr lang="en-US"/>
          </a:p>
        </p:txBody>
      </p:sp>
    </p:spTree>
    <p:extLst>
      <p:ext uri="{BB962C8B-B14F-4D97-AF65-F5344CB8AC3E}">
        <p14:creationId xmlns:p14="http://schemas.microsoft.com/office/powerpoint/2010/main" val="805074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22</a:t>
            </a:fld>
            <a:endParaRPr lang="en-US"/>
          </a:p>
        </p:txBody>
      </p:sp>
    </p:spTree>
    <p:extLst>
      <p:ext uri="{BB962C8B-B14F-4D97-AF65-F5344CB8AC3E}">
        <p14:creationId xmlns:p14="http://schemas.microsoft.com/office/powerpoint/2010/main" val="2224212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23</a:t>
            </a:fld>
            <a:endParaRPr lang="en-US"/>
          </a:p>
        </p:txBody>
      </p:sp>
    </p:spTree>
    <p:extLst>
      <p:ext uri="{BB962C8B-B14F-4D97-AF65-F5344CB8AC3E}">
        <p14:creationId xmlns:p14="http://schemas.microsoft.com/office/powerpoint/2010/main" val="2659990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578704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9726E524-60E9-4914-B691-9E5B1477BEB9}"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9341397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26</a:t>
            </a:fld>
            <a:endParaRPr lang="en-US">
              <a:solidFill>
                <a:prstClr val="black"/>
              </a:solidFill>
            </a:endParaRPr>
          </a:p>
        </p:txBody>
      </p:sp>
    </p:spTree>
    <p:extLst>
      <p:ext uri="{BB962C8B-B14F-4D97-AF65-F5344CB8AC3E}">
        <p14:creationId xmlns:p14="http://schemas.microsoft.com/office/powerpoint/2010/main" val="4089435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27</a:t>
            </a:fld>
            <a:endParaRPr lang="en-US">
              <a:solidFill>
                <a:prstClr val="black"/>
              </a:solidFill>
            </a:endParaRPr>
          </a:p>
        </p:txBody>
      </p:sp>
    </p:spTree>
    <p:extLst>
      <p:ext uri="{BB962C8B-B14F-4D97-AF65-F5344CB8AC3E}">
        <p14:creationId xmlns:p14="http://schemas.microsoft.com/office/powerpoint/2010/main" val="4737048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28</a:t>
            </a:fld>
            <a:endParaRPr lang="en-US">
              <a:solidFill>
                <a:prstClr val="black"/>
              </a:solidFill>
            </a:endParaRPr>
          </a:p>
        </p:txBody>
      </p:sp>
    </p:spTree>
    <p:extLst>
      <p:ext uri="{BB962C8B-B14F-4D97-AF65-F5344CB8AC3E}">
        <p14:creationId xmlns:p14="http://schemas.microsoft.com/office/powerpoint/2010/main" val="1098459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29</a:t>
            </a:fld>
            <a:endParaRPr lang="en-US">
              <a:solidFill>
                <a:prstClr val="black"/>
              </a:solidFill>
            </a:endParaRPr>
          </a:p>
        </p:txBody>
      </p:sp>
    </p:spTree>
    <p:extLst>
      <p:ext uri="{BB962C8B-B14F-4D97-AF65-F5344CB8AC3E}">
        <p14:creationId xmlns:p14="http://schemas.microsoft.com/office/powerpoint/2010/main" val="2012134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3</a:t>
            </a:fld>
            <a:endParaRPr lang="en-US"/>
          </a:p>
        </p:txBody>
      </p:sp>
    </p:spTree>
    <p:extLst>
      <p:ext uri="{BB962C8B-B14F-4D97-AF65-F5344CB8AC3E}">
        <p14:creationId xmlns:p14="http://schemas.microsoft.com/office/powerpoint/2010/main" val="2377172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14400">
              <a:defRPr/>
            </a:pPr>
            <a:fld id="{4F2562AC-4C88-4A6C-B077-90ACA0393644}" type="slidenum">
              <a:rPr lang="en-US" smtClean="0">
                <a:solidFill>
                  <a:prstClr val="black"/>
                </a:solidFill>
              </a:rPr>
              <a:pPr defTabSz="914400">
                <a:defRPr/>
              </a:pPr>
              <a:t>30</a:t>
            </a:fld>
            <a:endParaRPr lang="en-US">
              <a:solidFill>
                <a:prstClr val="black"/>
              </a:solidFill>
            </a:endParaRPr>
          </a:p>
        </p:txBody>
      </p:sp>
    </p:spTree>
    <p:extLst>
      <p:ext uri="{BB962C8B-B14F-4D97-AF65-F5344CB8AC3E}">
        <p14:creationId xmlns:p14="http://schemas.microsoft.com/office/powerpoint/2010/main" val="176471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4</a:t>
            </a:fld>
            <a:endParaRPr lang="en-US"/>
          </a:p>
        </p:txBody>
      </p:sp>
    </p:spTree>
    <p:extLst>
      <p:ext uri="{BB962C8B-B14F-4D97-AF65-F5344CB8AC3E}">
        <p14:creationId xmlns:p14="http://schemas.microsoft.com/office/powerpoint/2010/main" val="2932472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5</a:t>
            </a:fld>
            <a:endParaRPr lang="en-US"/>
          </a:p>
        </p:txBody>
      </p:sp>
    </p:spTree>
    <p:extLst>
      <p:ext uri="{BB962C8B-B14F-4D97-AF65-F5344CB8AC3E}">
        <p14:creationId xmlns:p14="http://schemas.microsoft.com/office/powerpoint/2010/main" val="216437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6</a:t>
            </a:fld>
            <a:endParaRPr lang="en-US"/>
          </a:p>
        </p:txBody>
      </p:sp>
    </p:spTree>
    <p:extLst>
      <p:ext uri="{BB962C8B-B14F-4D97-AF65-F5344CB8AC3E}">
        <p14:creationId xmlns:p14="http://schemas.microsoft.com/office/powerpoint/2010/main" val="203144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7</a:t>
            </a:fld>
            <a:endParaRPr lang="en-US"/>
          </a:p>
        </p:txBody>
      </p:sp>
    </p:spTree>
    <p:extLst>
      <p:ext uri="{BB962C8B-B14F-4D97-AF65-F5344CB8AC3E}">
        <p14:creationId xmlns:p14="http://schemas.microsoft.com/office/powerpoint/2010/main" val="3387935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8</a:t>
            </a:fld>
            <a:endParaRPr lang="en-US"/>
          </a:p>
        </p:txBody>
      </p:sp>
    </p:spTree>
    <p:extLst>
      <p:ext uri="{BB962C8B-B14F-4D97-AF65-F5344CB8AC3E}">
        <p14:creationId xmlns:p14="http://schemas.microsoft.com/office/powerpoint/2010/main" val="3270870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14429172-EC49-438F-9029-39B726FC8AC4}" type="slidenum">
              <a:rPr lang="en-US" smtClean="0"/>
              <a:t>9</a:t>
            </a:fld>
            <a:endParaRPr lang="en-US"/>
          </a:p>
        </p:txBody>
      </p:sp>
    </p:spTree>
    <p:extLst>
      <p:ext uri="{BB962C8B-B14F-4D97-AF65-F5344CB8AC3E}">
        <p14:creationId xmlns:p14="http://schemas.microsoft.com/office/powerpoint/2010/main" val="1238719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75049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3/12/2023</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99303744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8560027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86153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188556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276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55469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34813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549000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4"/>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6"/>
            <a:ext cx="13716000" cy="2483644"/>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B3F771B-E283-4029-930B-07B53AE623D0}"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41362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2B4D151E-D75A-4CF6-8B12-9796D0D5465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609999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6" y="2564609"/>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6" y="6884196"/>
            <a:ext cx="15773400" cy="2250280"/>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F2F39893-9E64-48C2-A875-FDEE4D2A410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512800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EDF80CB4-E50E-48BB-A2FB-0A98F2BAA08B}"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048612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4"/>
          </a:xfrm>
        </p:spPr>
        <p:txBody>
          <a:bodyPr/>
          <a:lstStyle/>
          <a:p>
            <a:r>
              <a:rPr lang="en-US"/>
              <a:t>Click to edit Master title style</a:t>
            </a:r>
          </a:p>
        </p:txBody>
      </p:sp>
      <p:sp>
        <p:nvSpPr>
          <p:cNvPr id="3" name="Text Placeholder 2"/>
          <p:cNvSpPr>
            <a:spLocks noGrp="1"/>
          </p:cNvSpPr>
          <p:nvPr>
            <p:ph type="body" idx="1"/>
          </p:nvPr>
        </p:nvSpPr>
        <p:spPr>
          <a:xfrm>
            <a:off x="1259684" y="2521744"/>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4" y="3757613"/>
            <a:ext cx="7736680"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1" y="2521744"/>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1"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A80BE48F-6429-480F-A30F-30CE9292EA21}"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8897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0BF869F0-4894-45AB-A104-1405D257AEE4}"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60927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B367FBE9-36C3-4483-9766-2DC1EBC901FD}"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6572658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9"/>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DCD9857B-8EC4-4F1A-AA19-76D9430279BE}"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9887344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9"/>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2" y="3086101"/>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CBF4C47-502E-4397-9C12-F2AD6A3FBE23}"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236341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979BCA9-C19A-44D3-A822-93FECCA7252F}"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025025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1" y="547689"/>
            <a:ext cx="3943350" cy="871775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1" y="547689"/>
            <a:ext cx="11601450" cy="87177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6EA3164C-FEB9-4B30-A3DC-116AD0E32C48}"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609413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3/12/2023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2.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53104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iming>
    <p:tnLst>
      <p:par>
        <p:cTn id="1" dur="indefinite" restart="never" nodeType="tmRoot"/>
      </p:par>
    </p:tnLst>
  </p:timing>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3F946B00-2243-4271-A32C-F954EDEC2716}"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86448053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gif"/><Relationship Id="rId5" Type="http://schemas.openxmlformats.org/officeDocument/2006/relationships/image" Target="../media/image46.svg"/><Relationship Id="rId10" Type="http://schemas.microsoft.com/office/2007/relationships/hdphoto" Target="../media/hdphoto1.wdp"/><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91.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1.svg"/><Relationship Id="rId15" Type="http://schemas.microsoft.com/office/2007/relationships/hdphoto" Target="../media/hdphoto2.wdp"/><Relationship Id="rId1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131.sv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51.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30.png"/><Relationship Id="rId7" Type="http://schemas.openxmlformats.org/officeDocument/2006/relationships/image" Target="../media/image131.svg"/><Relationship Id="rId12"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 Id="rId11" Type="http://schemas.openxmlformats.org/officeDocument/2006/relationships/image" Target="../media/image32.png"/><Relationship Id="rId10" Type="http://schemas.openxmlformats.org/officeDocument/2006/relationships/image" Target="../media/image51.svg"/><Relationship Id="rId9" Type="http://schemas.openxmlformats.org/officeDocument/2006/relationships/image" Target="../media/image31.png"/><Relationship Id="rId14"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34.png"/><Relationship Id="rId3" Type="http://schemas.openxmlformats.org/officeDocument/2006/relationships/image" Target="../media/image18.png"/><Relationship Id="rId7" Type="http://schemas.openxmlformats.org/officeDocument/2006/relationships/image" Target="../media/image11.svg"/><Relationship Id="rId12" Type="http://schemas.openxmlformats.org/officeDocument/2006/relationships/image" Target="../media/image91.svg"/><Relationship Id="rId2" Type="http://schemas.openxmlformats.org/officeDocument/2006/relationships/notesSlide" Target="../notesSlides/notesSlide13.xml"/><Relationship Id="rId16" Type="http://schemas.openxmlformats.org/officeDocument/2006/relationships/image" Target="../media/image37.png"/><Relationship Id="rId1" Type="http://schemas.openxmlformats.org/officeDocument/2006/relationships/slideLayout" Target="../slideLayouts/slideLayout7.xml"/><Relationship Id="rId15" Type="http://schemas.openxmlformats.org/officeDocument/2006/relationships/image" Target="../media/image36.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30.png"/><Relationship Id="rId7" Type="http://schemas.openxmlformats.org/officeDocument/2006/relationships/image" Target="../media/image131.svg"/><Relationship Id="rId12" Type="http://schemas.openxmlformats.org/officeDocument/2006/relationships/image" Target="../media/image8.png"/><Relationship Id="rId2" Type="http://schemas.openxmlformats.org/officeDocument/2006/relationships/notesSlide" Target="../notesSlides/notesSlide15.xml"/><Relationship Id="rId16" Type="http://schemas.openxmlformats.org/officeDocument/2006/relationships/image" Target="../media/image39.png"/><Relationship Id="rId1" Type="http://schemas.openxmlformats.org/officeDocument/2006/relationships/slideLayout" Target="../slideLayouts/slideLayout7.xml"/><Relationship Id="rId11" Type="http://schemas.openxmlformats.org/officeDocument/2006/relationships/image" Target="../media/image32.png"/><Relationship Id="rId5" Type="http://schemas.openxmlformats.org/officeDocument/2006/relationships/image" Target="../media/image129.svg"/><Relationship Id="rId15" Type="http://schemas.openxmlformats.org/officeDocument/2006/relationships/image" Target="../media/image34.png"/><Relationship Id="rId10" Type="http://schemas.openxmlformats.org/officeDocument/2006/relationships/image" Target="../media/image51.svg"/><Relationship Id="rId9" Type="http://schemas.openxmlformats.org/officeDocument/2006/relationships/image" Target="../media/image31.png"/><Relationship Id="rId1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22.png"/><Relationship Id="rId12" Type="http://schemas.openxmlformats.org/officeDocument/2006/relationships/image" Target="../media/image40.png"/><Relationship Id="rId2" Type="http://schemas.openxmlformats.org/officeDocument/2006/relationships/notesSlide" Target="../notesSlides/notesSlide16.xml"/><Relationship Id="rId20" Type="http://schemas.openxmlformats.org/officeDocument/2006/relationships/image" Target="../media/image30.png"/><Relationship Id="rId1" Type="http://schemas.openxmlformats.org/officeDocument/2006/relationships/slideLayout" Target="../slideLayouts/slideLayout2.xml"/><Relationship Id="rId11" Type="http://schemas.openxmlformats.org/officeDocument/2006/relationships/image" Target="../media/image93.svg"/><Relationship Id="rId19" Type="http://schemas.openxmlformats.org/officeDocument/2006/relationships/image" Target="../media/image19.svg"/></Relationships>
</file>

<file path=ppt/slides/_rels/slide1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95.svg"/><Relationship Id="rId3" Type="http://schemas.openxmlformats.org/officeDocument/2006/relationships/image" Target="../media/image8.png"/><Relationship Id="rId12" Type="http://schemas.openxmlformats.org/officeDocument/2006/relationships/image" Target="../media/image91.svg"/><Relationship Id="rId2" Type="http://schemas.openxmlformats.org/officeDocument/2006/relationships/notesSlide" Target="../notesSlides/notesSlide17.xml"/><Relationship Id="rId1" Type="http://schemas.openxmlformats.org/officeDocument/2006/relationships/slideLayout" Target="../slideLayouts/slideLayout7.xml"/><Relationship Id="rId11" Type="http://schemas.openxmlformats.org/officeDocument/2006/relationships/image" Target="../media/image16.svg"/><Relationship Id="rId15" Type="http://schemas.openxmlformats.org/officeDocument/2006/relationships/image" Target="../media/image41.png"/><Relationship Id="rId19" Type="http://schemas.openxmlformats.org/officeDocument/2006/relationships/image" Target="../media/image42.png"/><Relationship Id="rId14" Type="http://schemas.openxmlformats.org/officeDocument/2006/relationships/image" Target="../media/image93.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sv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91.svg"/><Relationship Id="rId3" Type="http://schemas.openxmlformats.org/officeDocument/2006/relationships/image" Target="../media/image30.png"/><Relationship Id="rId7" Type="http://schemas.openxmlformats.org/officeDocument/2006/relationships/image" Target="../media/image131.svg"/><Relationship Id="rId12"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openxmlformats.org/officeDocument/2006/relationships/image" Target="../media/image32.png"/><Relationship Id="rId5" Type="http://schemas.openxmlformats.org/officeDocument/2006/relationships/image" Target="../media/image129.svg"/><Relationship Id="rId10" Type="http://schemas.openxmlformats.org/officeDocument/2006/relationships/image" Target="../media/image51.svg"/><Relationship Id="rId9" Type="http://schemas.openxmlformats.org/officeDocument/2006/relationships/image" Target="../media/image31.png"/><Relationship Id="rId14" Type="http://schemas.openxmlformats.org/officeDocument/2006/relationships/image" Target="../media/image38.png"/></Relationships>
</file>

<file path=ppt/slides/_rels/slide2.xml.rels><?xml version="1.0" encoding="UTF-8" standalone="yes"?>
<Relationships xmlns="http://schemas.openxmlformats.org/package/2006/relationships"><Relationship Id="rId13" Type="http://schemas.openxmlformats.org/officeDocument/2006/relationships/image" Target="../media/image9.png"/><Relationship Id="rId3" Type="http://schemas.openxmlformats.org/officeDocument/2006/relationships/image" Target="../media/image8.png"/><Relationship Id="rId12" Type="http://schemas.openxmlformats.org/officeDocument/2006/relationships/image" Target="../media/image91.svg"/><Relationship Id="rId17" Type="http://schemas.openxmlformats.org/officeDocument/2006/relationships/image" Target="../media/image8.svg"/><Relationship Id="rId2" Type="http://schemas.openxmlformats.org/officeDocument/2006/relationships/notesSlide" Target="../notesSlides/notesSlide2.xml"/><Relationship Id="rId16" Type="http://schemas.openxmlformats.org/officeDocument/2006/relationships/image" Target="../media/image12.png"/><Relationship Id="rId1" Type="http://schemas.openxmlformats.org/officeDocument/2006/relationships/slideLayout" Target="../slideLayouts/slideLayout7.xml"/><Relationship Id="rId15" Type="http://schemas.openxmlformats.org/officeDocument/2006/relationships/image" Target="../media/image11.png"/><Relationship Id="rId14" Type="http://schemas.openxmlformats.org/officeDocument/2006/relationships/image" Target="../media/image10.png"/></Relationships>
</file>

<file path=ppt/slides/_rels/slide20.xml.rels><?xml version="1.0" encoding="UTF-8" standalone="yes"?>
<Relationships xmlns="http://schemas.openxmlformats.org/package/2006/relationships"><Relationship Id="rId13" Type="http://schemas.openxmlformats.org/officeDocument/2006/relationships/image" Target="../media/image44.png"/><Relationship Id="rId18" Type="http://schemas.openxmlformats.org/officeDocument/2006/relationships/image" Target="../media/image48.png"/><Relationship Id="rId3" Type="http://schemas.openxmlformats.org/officeDocument/2006/relationships/image" Target="../media/image18.png"/><Relationship Id="rId7" Type="http://schemas.openxmlformats.org/officeDocument/2006/relationships/image" Target="../media/image8.png"/><Relationship Id="rId12" Type="http://schemas.openxmlformats.org/officeDocument/2006/relationships/image" Target="../media/image91.svg"/><Relationship Id="rId17" Type="http://schemas.openxmlformats.org/officeDocument/2006/relationships/image" Target="../media/image47.png"/><Relationship Id="rId2" Type="http://schemas.openxmlformats.org/officeDocument/2006/relationships/notesSlide" Target="../notesSlides/notesSlide20.xml"/><Relationship Id="rId16" Type="http://schemas.openxmlformats.org/officeDocument/2006/relationships/image" Target="../media/image159.svg"/><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72.svg"/><Relationship Id="rId15" Type="http://schemas.openxmlformats.org/officeDocument/2006/relationships/image" Target="../media/image46.png"/><Relationship Id="rId1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1.png"/><Relationship Id="rId10" Type="http://schemas.openxmlformats.org/officeDocument/2006/relationships/image" Target="../media/image7.svg"/><Relationship Id="rId4" Type="http://schemas.openxmlformats.org/officeDocument/2006/relationships/image" Target="../media/image23.svg"/><Relationship Id="rId9" Type="http://schemas.openxmlformats.org/officeDocument/2006/relationships/image" Target="../media/image23.png"/></Relationships>
</file>

<file path=ppt/slides/_rels/slide23.xml.rels><?xml version="1.0" encoding="UTF-8" standalone="yes"?>
<Relationships xmlns="http://schemas.openxmlformats.org/package/2006/relationships"><Relationship Id="rId18" Type="http://schemas.openxmlformats.org/officeDocument/2006/relationships/image" Target="../media/image95.svg"/><Relationship Id="rId8" Type="http://schemas.openxmlformats.org/officeDocument/2006/relationships/image" Target="../media/image69.svg"/><Relationship Id="rId3" Type="http://schemas.openxmlformats.org/officeDocument/2006/relationships/image" Target="../media/image41.png"/><Relationship Id="rId21" Type="http://schemas.openxmlformats.org/officeDocument/2006/relationships/image" Target="../media/image54.png"/><Relationship Id="rId2" Type="http://schemas.openxmlformats.org/officeDocument/2006/relationships/notesSlide" Target="../notesSlides/notesSlide23.xml"/><Relationship Id="rId20" Type="http://schemas.openxmlformats.org/officeDocument/2006/relationships/image" Target="../media/image53.png"/><Relationship Id="rId1" Type="http://schemas.openxmlformats.org/officeDocument/2006/relationships/slideLayout" Target="../slideLayouts/slideLayout7.xml"/><Relationship Id="rId19" Type="http://schemas.openxmlformats.org/officeDocument/2006/relationships/image" Target="../media/image52.png"/></Relationships>
</file>

<file path=ppt/slides/_rels/slide24.xml.rels><?xml version="1.0" encoding="UTF-8" standalone="yes"?>
<Relationships xmlns="http://schemas.openxmlformats.org/package/2006/relationships"><Relationship Id="rId13" Type="http://schemas.openxmlformats.org/officeDocument/2006/relationships/image" Target="../media/image29.png"/><Relationship Id="rId3" Type="http://schemas.openxmlformats.org/officeDocument/2006/relationships/image" Target="../media/image8.png"/><Relationship Id="rId12" Type="http://schemas.openxmlformats.org/officeDocument/2006/relationships/image" Target="../media/image91.svg"/><Relationship Id="rId2" Type="http://schemas.openxmlformats.org/officeDocument/2006/relationships/notesSlide" Target="../notesSlides/notesSlide24.xml"/><Relationship Id="rId1" Type="http://schemas.openxmlformats.org/officeDocument/2006/relationships/slideLayout" Target="../slideLayouts/slideLayout7.xml"/><Relationship Id="rId15" Type="http://schemas.openxmlformats.org/officeDocument/2006/relationships/image" Target="../media/image55.png"/><Relationship Id="rId14" Type="http://schemas.microsoft.com/office/2007/relationships/hdphoto" Target="../media/hdphoto2.wdp"/><Relationship Id="rId9" Type="http://schemas.openxmlformats.org/officeDocument/2006/relationships/image" Target="../media/image14.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9.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8.wmf"/><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62.png"/><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oleObject" Target="../embeddings/oleObject1.bin"/><Relationship Id="rId5" Type="http://schemas.openxmlformats.org/officeDocument/2006/relationships/notesSlide" Target="../notesSlides/notesSlide26.xml"/><Relationship Id="rId15" Type="http://schemas.openxmlformats.org/officeDocument/2006/relationships/image" Target="../media/image61.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60.gif"/></Relationships>
</file>

<file path=ppt/slides/_rels/slide27.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9.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8.wmf"/><Relationship Id="rId17" Type="http://schemas.openxmlformats.org/officeDocument/2006/relationships/image" Target="../media/image62.png"/><Relationship Id="rId2" Type="http://schemas.microsoft.com/office/2007/relationships/media" Target="../media/media2.mp3"/><Relationship Id="rId16" Type="http://schemas.openxmlformats.org/officeDocument/2006/relationships/image" Target="../media/image56.png"/><Relationship Id="rId1" Type="http://schemas.openxmlformats.org/officeDocument/2006/relationships/vmlDrawing" Target="../drawings/vmlDrawing2.vml"/><Relationship Id="rId6" Type="http://schemas.openxmlformats.org/officeDocument/2006/relationships/audio" Target="../media/audio1.wav"/><Relationship Id="rId11" Type="http://schemas.openxmlformats.org/officeDocument/2006/relationships/oleObject" Target="../embeddings/oleObject2.bin"/><Relationship Id="rId5" Type="http://schemas.openxmlformats.org/officeDocument/2006/relationships/notesSlide" Target="../notesSlides/notesSlide27.xml"/><Relationship Id="rId15" Type="http://schemas.openxmlformats.org/officeDocument/2006/relationships/image" Target="../media/image61.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60.gif"/></Relationships>
</file>

<file path=ppt/slides/_rels/slide28.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9.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8.wmf"/><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62.png"/><Relationship Id="rId1" Type="http://schemas.openxmlformats.org/officeDocument/2006/relationships/vmlDrawing" Target="../drawings/vmlDrawing3.vml"/><Relationship Id="rId6" Type="http://schemas.openxmlformats.org/officeDocument/2006/relationships/audio" Target="../media/audio1.wav"/><Relationship Id="rId11" Type="http://schemas.openxmlformats.org/officeDocument/2006/relationships/oleObject" Target="../embeddings/oleObject3.bin"/><Relationship Id="rId5" Type="http://schemas.openxmlformats.org/officeDocument/2006/relationships/notesSlide" Target="../notesSlides/notesSlide28.xml"/><Relationship Id="rId15" Type="http://schemas.openxmlformats.org/officeDocument/2006/relationships/image" Target="../media/image61.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60.gif"/></Relationships>
</file>

<file path=ppt/slides/_rels/slide2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9.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8.wmf"/><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62.png"/><Relationship Id="rId1" Type="http://schemas.openxmlformats.org/officeDocument/2006/relationships/vmlDrawing" Target="../drawings/vmlDrawing4.vml"/><Relationship Id="rId6" Type="http://schemas.openxmlformats.org/officeDocument/2006/relationships/audio" Target="../media/audio1.wav"/><Relationship Id="rId11" Type="http://schemas.openxmlformats.org/officeDocument/2006/relationships/oleObject" Target="../embeddings/oleObject4.bin"/><Relationship Id="rId5" Type="http://schemas.openxmlformats.org/officeDocument/2006/relationships/notesSlide" Target="../notesSlides/notesSlide29.xml"/><Relationship Id="rId15" Type="http://schemas.openxmlformats.org/officeDocument/2006/relationships/image" Target="../media/image61.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60.gif"/></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59.png"/><Relationship Id="rId3" Type="http://schemas.openxmlformats.org/officeDocument/2006/relationships/audio" Target="../media/media2.mp3"/><Relationship Id="rId7" Type="http://schemas.openxmlformats.org/officeDocument/2006/relationships/audio" Target="../media/audio2.wav"/><Relationship Id="rId12" Type="http://schemas.openxmlformats.org/officeDocument/2006/relationships/image" Target="../media/image58.wmf"/><Relationship Id="rId17" Type="http://schemas.openxmlformats.org/officeDocument/2006/relationships/image" Target="../media/image56.png"/><Relationship Id="rId2" Type="http://schemas.microsoft.com/office/2007/relationships/media" Target="../media/media2.mp3"/><Relationship Id="rId16" Type="http://schemas.openxmlformats.org/officeDocument/2006/relationships/image" Target="../media/image62.png"/><Relationship Id="rId1" Type="http://schemas.openxmlformats.org/officeDocument/2006/relationships/vmlDrawing" Target="../drawings/vmlDrawing5.vml"/><Relationship Id="rId6" Type="http://schemas.openxmlformats.org/officeDocument/2006/relationships/audio" Target="../media/audio1.wav"/><Relationship Id="rId11" Type="http://schemas.openxmlformats.org/officeDocument/2006/relationships/oleObject" Target="../embeddings/oleObject5.bin"/><Relationship Id="rId5" Type="http://schemas.openxmlformats.org/officeDocument/2006/relationships/notesSlide" Target="../notesSlides/notesSlide30.xml"/><Relationship Id="rId15" Type="http://schemas.openxmlformats.org/officeDocument/2006/relationships/image" Target="../media/image61.png"/><Relationship Id="rId10" Type="http://schemas.openxmlformats.org/officeDocument/2006/relationships/audio" Target="../media/audio5.wav"/><Relationship Id="rId4" Type="http://schemas.openxmlformats.org/officeDocument/2006/relationships/slideLayout" Target="../slideLayouts/slideLayout22.xml"/><Relationship Id="rId9" Type="http://schemas.openxmlformats.org/officeDocument/2006/relationships/audio" Target="../media/audio4.wav"/><Relationship Id="rId14" Type="http://schemas.openxmlformats.org/officeDocument/2006/relationships/image" Target="../media/image60.gif"/></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18.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5.xml.rels><?xml version="1.0" encoding="UTF-8" standalone="yes"?>
<Relationships xmlns="http://schemas.openxmlformats.org/package/2006/relationships"><Relationship Id="rId13" Type="http://schemas.openxmlformats.org/officeDocument/2006/relationships/image" Target="../media/image21.png"/><Relationship Id="rId8" Type="http://schemas.openxmlformats.org/officeDocument/2006/relationships/image" Target="../media/image93.svg"/><Relationship Id="rId3" Type="http://schemas.openxmlformats.org/officeDocument/2006/relationships/image" Target="../media/image20.png"/><Relationship Id="rId12" Type="http://schemas.openxmlformats.org/officeDocument/2006/relationships/image" Target="../media/image53.sv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5.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13" Type="http://schemas.openxmlformats.org/officeDocument/2006/relationships/image" Target="../media/image24.png"/><Relationship Id="rId3" Type="http://schemas.openxmlformats.org/officeDocument/2006/relationships/image" Target="../media/image23.png"/><Relationship Id="rId12" Type="http://schemas.openxmlformats.org/officeDocument/2006/relationships/image" Target="../media/image53.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5.svg"/><Relationship Id="rId5" Type="http://schemas.openxmlformats.org/officeDocument/2006/relationships/image" Target="../media/image20.png"/><Relationship Id="rId15" Type="http://schemas.openxmlformats.org/officeDocument/2006/relationships/image" Target="../media/image25.png"/><Relationship Id="rId4" Type="http://schemas.openxmlformats.org/officeDocument/2006/relationships/image" Target="../media/image7.svg"/><Relationship Id="rId14" Type="http://schemas.openxmlformats.org/officeDocument/2006/relationships/image" Target="../media/image55.sv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262752" y="6747635"/>
            <a:ext cx="1321237" cy="2510665"/>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6747635"/>
            <a:ext cx="1321237" cy="2510665"/>
          </a:xfrm>
          <a:prstGeom prst="rect">
            <a:avLst/>
          </a:prstGeom>
        </p:spPr>
      </p:pic>
      <p:grpSp>
        <p:nvGrpSpPr>
          <p:cNvPr id="3" name="Group 2"/>
          <p:cNvGrpSpPr/>
          <p:nvPr/>
        </p:nvGrpSpPr>
        <p:grpSpPr>
          <a:xfrm>
            <a:off x="2590800" y="571500"/>
            <a:ext cx="14630400" cy="9144000"/>
            <a:chOff x="5410200" y="2390140"/>
            <a:chExt cx="10867792" cy="6896100"/>
          </a:xfrm>
        </p:grpSpPr>
        <p:pic>
          <p:nvPicPr>
            <p:cNvPr id="4" name="Picture 4"/>
            <p:cNvPicPr>
              <a:picLocks noChangeAspect="1"/>
            </p:cNvPicPr>
            <p:nvPr/>
          </p:nvPicPr>
          <p:blipFill>
            <a:blip r:embed="rId6"/>
            <a:srcRect/>
            <a:stretch>
              <a:fillRect/>
            </a:stretch>
          </p:blipFill>
          <p:spPr>
            <a:xfrm rot="-10800000" flipH="1">
              <a:off x="6477439" y="6222129"/>
              <a:ext cx="5333121" cy="679780"/>
            </a:xfrm>
            <a:prstGeom prst="rect">
              <a:avLst/>
            </a:prstGeom>
          </p:spPr>
        </p:pic>
        <p:pic>
          <p:nvPicPr>
            <p:cNvPr id="2" name="Picture 1"/>
            <p:cNvPicPr>
              <a:picLocks noChangeAspect="1"/>
            </p:cNvPicPr>
            <p:nvPr/>
          </p:nvPicPr>
          <p:blipFill>
            <a:blip r:embed="rId7"/>
            <a:stretch>
              <a:fillRect/>
            </a:stretch>
          </p:blipFill>
          <p:spPr>
            <a:xfrm>
              <a:off x="5410200" y="2390140"/>
              <a:ext cx="9753600" cy="6896100"/>
            </a:xfrm>
            <a:prstGeom prst="rect">
              <a:avLst/>
            </a:prstGeom>
          </p:spPr>
        </p:pic>
        <p:grpSp>
          <p:nvGrpSpPr>
            <p:cNvPr id="11" name="Group 6"/>
            <p:cNvGrpSpPr>
              <a:grpSpLocks noChangeAspect="1"/>
            </p:cNvGrpSpPr>
            <p:nvPr/>
          </p:nvGrpSpPr>
          <p:grpSpPr>
            <a:xfrm>
              <a:off x="6629400" y="4383165"/>
              <a:ext cx="7302499" cy="1052753"/>
              <a:chOff x="0" y="338247"/>
              <a:chExt cx="4627350" cy="3167995"/>
            </a:xfrm>
            <a:solidFill>
              <a:schemeClr val="bg1"/>
            </a:solidFill>
          </p:grpSpPr>
          <p:sp>
            <p:nvSpPr>
              <p:cNvPr id="12" name="Freeform 7"/>
              <p:cNvSpPr/>
              <p:nvPr/>
            </p:nvSpPr>
            <p:spPr>
              <a:xfrm>
                <a:off x="0" y="338247"/>
                <a:ext cx="4627350" cy="3167995"/>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3" name="Picture 12"/>
            <p:cNvPicPr>
              <a:picLocks noChangeAspect="1"/>
            </p:cNvPicPr>
            <p:nvPr/>
          </p:nvPicPr>
          <p:blipFill>
            <a:blip r:embed="rId8"/>
            <a:stretch>
              <a:fillRect/>
            </a:stretch>
          </p:blipFill>
          <p:spPr>
            <a:xfrm>
              <a:off x="6642100" y="4382217"/>
              <a:ext cx="7289800" cy="1456818"/>
            </a:xfrm>
            <a:prstGeom prst="rect">
              <a:avLst/>
            </a:prstGeom>
          </p:spPr>
        </p:pic>
        <p:pic>
          <p:nvPicPr>
            <p:cNvPr id="14" name="Picture 13"/>
            <p:cNvPicPr>
              <a:picLocks noChangeAspect="1"/>
            </p:cNvPicPr>
            <p:nvPr/>
          </p:nvPicPr>
          <p:blipFill>
            <a:blip r:embed="rId9">
              <a:extLst>
                <a:ext uri="{BEBA8EAE-BF5A-486C-A8C5-ECC9F3942E4B}">
                  <a14:imgProps xmlns:a14="http://schemas.microsoft.com/office/drawing/2010/main">
                    <a14:imgLayer r:embed="rId10">
                      <a14:imgEffect>
                        <a14:backgroundRemoval t="667" b="99833" l="10000" r="90000">
                          <a14:backgroundMark x1="18833" y1="63167" x2="29000" y2="78833"/>
                          <a14:backgroundMark x1="39167" y1="74500" x2="39167" y2="74500"/>
                        </a14:backgroundRemoval>
                      </a14:imgEffect>
                    </a14:imgLayer>
                  </a14:imgProps>
                </a:ext>
              </a:extLst>
            </a:blip>
            <a:stretch>
              <a:fillRect/>
            </a:stretch>
          </p:blipFill>
          <p:spPr>
            <a:xfrm>
              <a:off x="11947292" y="4925060"/>
              <a:ext cx="4330700" cy="43307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1463691" y="335979"/>
            <a:ext cx="14842048" cy="2182451"/>
          </a:xfrm>
          <a:prstGeom prst="rect">
            <a:avLst/>
          </a:prstGeom>
        </p:spPr>
      </p:pic>
      <p:sp>
        <p:nvSpPr>
          <p:cNvPr id="22" name="TextBox 13"/>
          <p:cNvSpPr txBox="1"/>
          <p:nvPr/>
        </p:nvSpPr>
        <p:spPr>
          <a:xfrm>
            <a:off x="733352" y="2518430"/>
            <a:ext cx="1272540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a:solidFill>
                  <a:srgbClr val="000000"/>
                </a:solidFill>
                <a:latin typeface="Times New Roman" panose="02020603050405020304" pitchFamily="18" charset="0"/>
                <a:cs typeface="Times New Roman" panose="02020603050405020304" pitchFamily="18" charset="0"/>
              </a:rPr>
              <a:t>G</a:t>
            </a:r>
            <a:r>
              <a:rPr lang="en-US" sz="4000" b="1" dirty="0" err="1" smtClean="0">
                <a:solidFill>
                  <a:srgbClr val="000000"/>
                </a:solidFill>
                <a:latin typeface="Times New Roman" panose="02020603050405020304" pitchFamily="18" charset="0"/>
                <a:cs typeface="Times New Roman" panose="02020603050405020304" pitchFamily="18" charset="0"/>
              </a:rPr>
              <a:t>iới</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thiệu</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về</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dân</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tộc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Lô</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14">
            <a:extLst>
              <a:ext uri="{BEBA8EAE-BF5A-486C-A8C5-ECC9F3942E4B}">
                <a14:imgProps xmlns:a14="http://schemas.microsoft.com/office/drawing/2010/main">
                  <a14:imgLayer r:embed="rId15">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738432" y="3738015"/>
            <a:ext cx="9929568" cy="6401753"/>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những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thiểu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ít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Cư</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trú</a:t>
            </a:r>
            <a:r>
              <a:rPr lang="en-US" sz="4000" dirty="0" smtClean="0">
                <a:solidFill>
                  <a:srgbClr val="000000"/>
                </a:solidFill>
                <a:latin typeface="Times New Roman" panose="02020603050405020304" pitchFamily="18" charset="0"/>
                <a:cs typeface="Times New Roman" panose="02020603050405020304" pitchFamily="18" charset="0"/>
              </a:rPr>
              <a:t> ở </a:t>
            </a:r>
            <a:r>
              <a:rPr lang="en-US" sz="4000" dirty="0" err="1" smtClean="0">
                <a:solidFill>
                  <a:srgbClr val="000000"/>
                </a:solidFill>
                <a:latin typeface="Times New Roman" panose="02020603050405020304" pitchFamily="18" charset="0"/>
                <a:cs typeface="Times New Roman" panose="02020603050405020304" pitchFamily="18" charset="0"/>
              </a:rPr>
              <a:t>tỉnh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Cao </a:t>
            </a:r>
            <a:r>
              <a:rPr lang="en-US" sz="4000" dirty="0" err="1" smtClean="0">
                <a:solidFill>
                  <a:srgbClr val="000000"/>
                </a:solidFill>
                <a:latin typeface="Times New Roman" panose="02020603050405020304" pitchFamily="18" charset="0"/>
                <a:cs typeface="Times New Roman" panose="02020603050405020304" pitchFamily="18" charset="0"/>
              </a:rPr>
              <a:t>Bằng</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lối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tập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trung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mang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tính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cộng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đồng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rõ</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nét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lễ</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hội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tiêu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biểu</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dân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chăm</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chỉ</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cần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vả</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Câu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văn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ngắn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gọn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súc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tích</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nêu</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đặc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điểm</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cơ</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bản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r>
              <a:rPr lang="en-US" sz="4000" b="1" dirty="0"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smtClean="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Lô</a:t>
            </a:r>
            <a:endParaRPr lang="vi-VN" sz="40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013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3628627" y="9867900"/>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6" name="Picture 15"/>
          <p:cNvPicPr>
            <a:picLocks noChangeAspect="1"/>
          </p:cNvPicPr>
          <p:nvPr/>
        </p:nvPicPr>
        <p:blipFill>
          <a:blip r:embed="rId12"/>
          <a:stretch>
            <a:fillRect/>
          </a:stretch>
        </p:blipFill>
        <p:spPr>
          <a:xfrm>
            <a:off x="1379690" y="2865110"/>
            <a:ext cx="7371028" cy="6243329"/>
          </a:xfrm>
          <a:prstGeom prst="rect">
            <a:avLst/>
          </a:prstGeom>
        </p:spPr>
      </p:pic>
      <p:pic>
        <p:nvPicPr>
          <p:cNvPr id="17" name="Picture 16"/>
          <p:cNvPicPr>
            <a:picLocks noChangeAspect="1"/>
          </p:cNvPicPr>
          <p:nvPr/>
        </p:nvPicPr>
        <p:blipFill>
          <a:blip r:embed="rId13"/>
          <a:stretch>
            <a:fillRect/>
          </a:stretch>
        </p:blipFill>
        <p:spPr>
          <a:xfrm>
            <a:off x="9099402" y="2865110"/>
            <a:ext cx="7082631" cy="6243330"/>
          </a:xfrm>
          <a:prstGeom prst="rect">
            <a:avLst/>
          </a:prstGeom>
        </p:spPr>
      </p:pic>
    </p:spTree>
    <p:extLst>
      <p:ext uri="{BB962C8B-B14F-4D97-AF65-F5344CB8AC3E}">
        <p14:creationId xmlns:p14="http://schemas.microsoft.com/office/powerpoint/2010/main" val="411413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anim calcmode="lin" valueType="num">
                                      <p:cBhvr>
                                        <p:cTn id="14" dur="1000" fill="hold"/>
                                        <p:tgtEl>
                                          <p:spTgt spid="16"/>
                                        </p:tgtEl>
                                        <p:attrNameLst>
                                          <p:attrName>style.rotation</p:attrName>
                                        </p:attrNameLst>
                                      </p:cBhvr>
                                      <p:tavLst>
                                        <p:tav tm="0">
                                          <p:val>
                                            <p:fltVal val="90"/>
                                          </p:val>
                                        </p:tav>
                                        <p:tav tm="100000">
                                          <p:val>
                                            <p:fltVal val="0"/>
                                          </p:val>
                                        </p:tav>
                                      </p:tavLst>
                                    </p:anim>
                                    <p:animEffect transition="in" filter="fade">
                                      <p:cBhvr>
                                        <p:cTn id="15" dur="10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1000" fill="hold"/>
                                        <p:tgtEl>
                                          <p:spTgt spid="17"/>
                                        </p:tgtEl>
                                        <p:attrNameLst>
                                          <p:attrName>ppt_w</p:attrName>
                                        </p:attrNameLst>
                                      </p:cBhvr>
                                      <p:tavLst>
                                        <p:tav tm="0">
                                          <p:val>
                                            <p:fltVal val="0"/>
                                          </p:val>
                                        </p:tav>
                                        <p:tav tm="100000">
                                          <p:val>
                                            <p:strVal val="#ppt_w"/>
                                          </p:val>
                                        </p:tav>
                                      </p:tavLst>
                                    </p:anim>
                                    <p:anim calcmode="lin" valueType="num">
                                      <p:cBhvr>
                                        <p:cTn id="19" dur="1000" fill="hold"/>
                                        <p:tgtEl>
                                          <p:spTgt spid="17"/>
                                        </p:tgtEl>
                                        <p:attrNameLst>
                                          <p:attrName>ppt_h</p:attrName>
                                        </p:attrNameLst>
                                      </p:cBhvr>
                                      <p:tavLst>
                                        <p:tav tm="0">
                                          <p:val>
                                            <p:fltVal val="0"/>
                                          </p:val>
                                        </p:tav>
                                        <p:tav tm="100000">
                                          <p:val>
                                            <p:strVal val="#ppt_h"/>
                                          </p:val>
                                        </p:tav>
                                      </p:tavLst>
                                    </p:anim>
                                    <p:anim calcmode="lin" valueType="num">
                                      <p:cBhvr>
                                        <p:cTn id="20" dur="1000" fill="hold"/>
                                        <p:tgtEl>
                                          <p:spTgt spid="17"/>
                                        </p:tgtEl>
                                        <p:attrNameLst>
                                          <p:attrName>style.rotation</p:attrName>
                                        </p:attrNameLst>
                                      </p:cBhvr>
                                      <p:tavLst>
                                        <p:tav tm="0">
                                          <p:val>
                                            <p:fltVal val="90"/>
                                          </p:val>
                                        </p:tav>
                                        <p:tav tm="100000">
                                          <p:val>
                                            <p:fltVal val="0"/>
                                          </p:val>
                                        </p:tav>
                                      </p:tavLst>
                                    </p:anim>
                                    <p:animEffect transition="in" filter="fade">
                                      <p:cBhvr>
                                        <p:cTn id="2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sp>
        <p:nvSpPr>
          <p:cNvPr id="10" name="TextBox 13"/>
          <p:cNvSpPr txBox="1"/>
          <p:nvPr/>
        </p:nvSpPr>
        <p:spPr>
          <a:xfrm>
            <a:off x="3684088" y="1213555"/>
            <a:ext cx="15408625" cy="792461"/>
          </a:xfrm>
          <a:prstGeom prst="rect">
            <a:avLst/>
          </a:prstGeom>
        </p:spPr>
        <p:txBody>
          <a:bodyPr wrap="square" lIns="0" tIns="0" rIns="0" bIns="0" rtlCol="0" anchor="t">
            <a:spAutoFit/>
          </a:bodyPr>
          <a:lstStyle/>
          <a:p>
            <a:pPr algn="just">
              <a:lnSpc>
                <a:spcPct val="130000"/>
              </a:lnSpc>
            </a:pPr>
            <a:r>
              <a:rPr lang="en-US" sz="4400" b="1" dirty="0" smtClean="0">
                <a:solidFill>
                  <a:srgbClr val="000000"/>
                </a:solidFill>
                <a:latin typeface="Times New Roman" panose="02020603050405020304" pitchFamily="18" charset="0"/>
                <a:cs typeface="Times New Roman" panose="02020603050405020304" pitchFamily="18" charset="0"/>
              </a:rPr>
              <a:t>b. </a:t>
            </a:r>
            <a:r>
              <a:rPr lang="en-US" sz="4400" b="1" dirty="0" err="1">
                <a:solidFill>
                  <a:srgbClr val="000000"/>
                </a:solidFill>
                <a:latin typeface="Times New Roman" panose="02020603050405020304" pitchFamily="18" charset="0"/>
                <a:cs typeface="Times New Roman" panose="02020603050405020304" pitchFamily="18" charset="0"/>
              </a:rPr>
              <a:t>G</a:t>
            </a:r>
            <a:r>
              <a:rPr lang="en-US" sz="4400" b="1" dirty="0" err="1" smtClean="0">
                <a:solidFill>
                  <a:srgbClr val="000000"/>
                </a:solidFill>
                <a:latin typeface="Times New Roman" panose="02020603050405020304" pitchFamily="18" charset="0"/>
                <a:cs typeface="Times New Roman" panose="02020603050405020304" pitchFamily="18" charset="0"/>
              </a:rPr>
              <a:t>iới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thiệu</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về</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lễ</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hội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rửa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làng</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của</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người</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r>
              <a:rPr lang="en-US" sz="4400" b="1" dirty="0" smtClean="0">
                <a:solidFill>
                  <a:srgbClr val="000000"/>
                </a:solidFill>
                <a:latin typeface="Times New Roman" panose="02020603050405020304" pitchFamily="18" charset="0"/>
                <a:cs typeface="Times New Roman" panose="02020603050405020304" pitchFamily="18" charset="0"/>
              </a:rPr>
              <a:t> </a:t>
            </a:r>
            <a:r>
              <a:rPr lang="en-US" sz="4400" b="1" dirty="0" err="1" smtClean="0">
                <a:solidFill>
                  <a:srgbClr val="000000"/>
                </a:solidFill>
                <a:latin typeface="Times New Roman" panose="02020603050405020304" pitchFamily="18" charset="0"/>
                <a:cs typeface="Times New Roman" panose="02020603050405020304" pitchFamily="18" charset="0"/>
              </a:rPr>
              <a:t>Lô</a:t>
            </a:r>
            <a:endParaRPr lang="en-US" sz="4400" b="1" dirty="0" smtClean="0">
              <a:solidFill>
                <a:srgbClr val="000000"/>
              </a:solidFill>
              <a:latin typeface="Times New Roman" panose="02020603050405020304" pitchFamily="18" charset="0"/>
              <a:cs typeface="Times New Roman" panose="02020603050405020304" pitchFamily="18" charset="0"/>
            </a:endParaRPr>
          </a:p>
        </p:txBody>
      </p:sp>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sp>
        <p:nvSpPr>
          <p:cNvPr id="18" name="TextBox 13"/>
          <p:cNvSpPr txBox="1"/>
          <p:nvPr/>
        </p:nvSpPr>
        <p:spPr>
          <a:xfrm>
            <a:off x="1127258" y="3066360"/>
            <a:ext cx="15873168" cy="1909690"/>
          </a:xfrm>
          <a:prstGeom prst="rect">
            <a:avLst/>
          </a:prstGeom>
          <a:ln w="38100">
            <a:solidFill>
              <a:schemeClr val="accent6">
                <a:lumMod val="75000"/>
              </a:schemeClr>
            </a:solidFill>
            <a:prstDash val="dash"/>
          </a:ln>
        </p:spPr>
        <p:txBody>
          <a:bodyPr wrap="square" lIns="0" tIns="0" rIns="0" bIns="0" rtlCol="0" anchor="t">
            <a:spAutoFit/>
          </a:bodyPr>
          <a:lstStyle/>
          <a:p>
            <a:pPr lvl="0" algn="just">
              <a:lnSpc>
                <a:spcPct val="150000"/>
              </a:lnSpc>
            </a:pPr>
            <a:r>
              <a:rPr lang="en-US" sz="4400" dirty="0" err="1" smtClean="0">
                <a:solidFill>
                  <a:srgbClr val="000000"/>
                </a:solidFill>
                <a:latin typeface="Times New Roman" panose="02020603050405020304" pitchFamily="18" charset="0"/>
                <a:cs typeface="Times New Roman" panose="02020603050405020304" pitchFamily="18" charset="0"/>
              </a:rPr>
              <a:t>Bên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cạnh</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ngày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tiêu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biểu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như</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nhảy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cây</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mưa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cầu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thần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thì</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còn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có</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Hội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rất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đáo</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thú</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vị</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1218854" y="5544705"/>
            <a:ext cx="1404667" cy="773844"/>
          </a:xfrm>
          <a:prstGeom prst="rect">
            <a:avLst/>
          </a:prstGeom>
        </p:spPr>
      </p:pic>
      <p:sp>
        <p:nvSpPr>
          <p:cNvPr id="20" name="TextBox 13"/>
          <p:cNvSpPr txBox="1"/>
          <p:nvPr/>
        </p:nvSpPr>
        <p:spPr>
          <a:xfrm>
            <a:off x="3150974" y="6039401"/>
            <a:ext cx="9726826" cy="2640723"/>
          </a:xfrm>
          <a:prstGeom prst="rect">
            <a:avLst/>
          </a:prstGeom>
        </p:spPr>
        <p:txBody>
          <a:bodyPr wrap="square" lIns="0" tIns="0" rIns="0" bIns="0" rtlCol="0" anchor="t">
            <a:spAutoFit/>
          </a:bodyPr>
          <a:lstStyle/>
          <a:p>
            <a:pPr lvl="0" algn="just">
              <a:lnSpc>
                <a:spcPct val="130000"/>
              </a:lnSpc>
            </a:pPr>
            <a:r>
              <a:rPr lang="en-US" sz="4400" b="1" dirty="0" smtClean="0">
                <a:solidFill>
                  <a:srgbClr val="FF0000"/>
                </a:solidFill>
                <a:latin typeface="Times New Roman" panose="02020603050405020304" pitchFamily="18" charset="0"/>
                <a:cs typeface="Times New Roman" panose="02020603050405020304" pitchFamily="18" charset="0"/>
              </a:rPr>
              <a:t>NT: </a:t>
            </a:r>
            <a:r>
              <a:rPr lang="en-US" sz="4400" dirty="0" err="1" smtClean="0">
                <a:solidFill>
                  <a:srgbClr val="FF0000"/>
                </a:solidFill>
                <a:latin typeface="Times New Roman" panose="02020603050405020304" pitchFamily="18" charset="0"/>
                <a:cs typeface="Times New Roman" panose="02020603050405020304" pitchFamily="18" charset="0"/>
              </a:rPr>
              <a:t>Cách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dẫn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trực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tiếp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rất</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cụ</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thể</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dễ</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hiểu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tự</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nhiên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giúp</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người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đọc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nắm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được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thông</a:t>
            </a:r>
            <a:r>
              <a:rPr lang="en-US" sz="4400" dirty="0" smtClean="0">
                <a:solidFill>
                  <a:srgbClr val="FF0000"/>
                </a:solidFill>
                <a:latin typeface="Times New Roman" panose="02020603050405020304" pitchFamily="18" charset="0"/>
                <a:cs typeface="Times New Roman" panose="02020603050405020304" pitchFamily="18" charset="0"/>
              </a:rPr>
              <a:t> tin </a:t>
            </a:r>
            <a:r>
              <a:rPr lang="en-US" sz="4400" dirty="0" err="1" smtClean="0">
                <a:solidFill>
                  <a:srgbClr val="FF0000"/>
                </a:solidFill>
                <a:latin typeface="Times New Roman" panose="02020603050405020304" pitchFamily="18" charset="0"/>
                <a:cs typeface="Times New Roman" panose="02020603050405020304" pitchFamily="18" charset="0"/>
              </a:rPr>
              <a:t>chính</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của</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văn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bản</a:t>
            </a:r>
            <a:endParaRPr lang="vi-VN" sz="4400" b="1" dirty="0">
              <a:solidFill>
                <a:srgbClr val="FF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229600" y="4145459"/>
            <a:ext cx="3581400" cy="769441"/>
          </a:xfrm>
          <a:prstGeom prst="rect">
            <a:avLst/>
          </a:prstGeom>
          <a:solidFill>
            <a:schemeClr val="accent2">
              <a:lumMod val="75000"/>
            </a:schemeClr>
          </a:solidFill>
        </p:spPr>
        <p:txBody>
          <a:bodyPr wrap="square">
            <a:spAutoFit/>
          </a:bodyPr>
          <a:lstStyle/>
          <a:p>
            <a:r>
              <a:rPr lang="en-US" sz="4400" dirty="0" err="1">
                <a:solidFill>
                  <a:schemeClr val="bg1"/>
                </a:solidFill>
                <a:latin typeface="Times New Roman" panose="02020603050405020304" pitchFamily="18" charset="0"/>
                <a:cs typeface="Times New Roman" panose="02020603050405020304" pitchFamily="18" charset="0"/>
              </a:rPr>
              <a:t>lễ</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Hội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rửa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làng</a:t>
            </a:r>
            <a:r>
              <a:rPr lang="en-US" sz="4400" dirty="0">
                <a:solidFill>
                  <a:schemeClr val="bg1"/>
                </a:solidFill>
                <a:latin typeface="Times New Roman" panose="02020603050405020304" pitchFamily="18" charset="0"/>
                <a:cs typeface="Times New Roman" panose="02020603050405020304" pitchFamily="18" charset="0"/>
              </a:rPr>
              <a:t> </a:t>
            </a:r>
            <a:endParaRPr lang="en-US" sz="4400" dirty="0">
              <a:solidFill>
                <a:schemeClr val="bg1"/>
              </a:solidFill>
            </a:endParaRPr>
          </a:p>
        </p:txBody>
      </p:sp>
      <p:grpSp>
        <p:nvGrpSpPr>
          <p:cNvPr id="22" name="Group 5"/>
          <p:cNvGrpSpPr>
            <a:grpSpLocks noChangeAspect="1"/>
          </p:cNvGrpSpPr>
          <p:nvPr/>
        </p:nvGrpSpPr>
        <p:grpSpPr>
          <a:xfrm>
            <a:off x="13258800" y="5375704"/>
            <a:ext cx="4572000" cy="4848358"/>
            <a:chOff x="0" y="0"/>
            <a:chExt cx="18006060" cy="19094450"/>
          </a:xfrm>
        </p:grpSpPr>
        <p:sp>
          <p:nvSpPr>
            <p:cNvPr id="23" name="Freeform 6"/>
            <p:cNvSpPr/>
            <p:nvPr/>
          </p:nvSpPr>
          <p:spPr>
            <a:xfrm>
              <a:off x="0" y="0"/>
              <a:ext cx="18006061" cy="19094450"/>
            </a:xfrm>
            <a:custGeom>
              <a:avLst/>
              <a:gdLst/>
              <a:ahLst/>
              <a:cxnLst/>
              <a:rect l="l" t="t" r="r" b="b"/>
              <a:pathLst>
                <a:path w="18006061" h="19094450">
                  <a:moveTo>
                    <a:pt x="18006061" y="16098520"/>
                  </a:moveTo>
                  <a:cubicBezTo>
                    <a:pt x="11230610" y="18167350"/>
                    <a:pt x="4155440" y="18900139"/>
                    <a:pt x="0" y="19094450"/>
                  </a:cubicBezTo>
                  <a:lnTo>
                    <a:pt x="0" y="0"/>
                  </a:lnTo>
                  <a:lnTo>
                    <a:pt x="18006061" y="0"/>
                  </a:lnTo>
                </a:path>
              </a:pathLst>
            </a:custGeom>
            <a:blipFill>
              <a:blip r:embed="rId14"/>
              <a:stretch>
                <a:fillRect l="-28745" r="-28745"/>
              </a:stretch>
            </a:blipFill>
          </p:spPr>
        </p:sp>
      </p:grpSp>
    </p:spTree>
    <p:extLst>
      <p:ext uri="{BB962C8B-B14F-4D97-AF65-F5344CB8AC3E}">
        <p14:creationId xmlns:p14="http://schemas.microsoft.com/office/powerpoint/2010/main" val="170397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inVertic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animBg="1"/>
      <p:bldP spid="20"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828800" y="371531"/>
            <a:ext cx="140970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5" name="Picture 4"/>
          <p:cNvPicPr>
            <a:picLocks noChangeAspect="1"/>
          </p:cNvPicPr>
          <p:nvPr/>
        </p:nvPicPr>
        <p:blipFill>
          <a:blip r:embed="rId13"/>
          <a:stretch>
            <a:fillRect/>
          </a:stretch>
        </p:blipFill>
        <p:spPr>
          <a:xfrm>
            <a:off x="2133600" y="342900"/>
            <a:ext cx="13429776" cy="2208927"/>
          </a:xfrm>
          <a:prstGeom prst="rect">
            <a:avLst/>
          </a:prstGeom>
        </p:spPr>
      </p:pic>
      <p:pic>
        <p:nvPicPr>
          <p:cNvPr id="6" name="Picture 5"/>
          <p:cNvPicPr>
            <a:picLocks noChangeAspect="1"/>
          </p:cNvPicPr>
          <p:nvPr/>
        </p:nvPicPr>
        <p:blipFill>
          <a:blip r:embed="rId14"/>
          <a:stretch>
            <a:fillRect/>
          </a:stretch>
        </p:blipFill>
        <p:spPr>
          <a:xfrm>
            <a:off x="8884715" y="2495885"/>
            <a:ext cx="9912955" cy="2139881"/>
          </a:xfrm>
          <a:prstGeom prst="rect">
            <a:avLst/>
          </a:prstGeom>
        </p:spPr>
      </p:pic>
      <p:pic>
        <p:nvPicPr>
          <p:cNvPr id="4" name="Picture 3"/>
          <p:cNvPicPr>
            <a:picLocks noChangeAspect="1"/>
          </p:cNvPicPr>
          <p:nvPr/>
        </p:nvPicPr>
        <p:blipFill rotWithShape="1">
          <a:blip r:embed="rId15"/>
          <a:srcRect l="30361" r="30178"/>
          <a:stretch/>
        </p:blipFill>
        <p:spPr>
          <a:xfrm>
            <a:off x="2535301" y="2110341"/>
            <a:ext cx="6197014" cy="8838721"/>
          </a:xfrm>
          <a:prstGeom prst="rect">
            <a:avLst/>
          </a:prstGeom>
        </p:spPr>
      </p:pic>
      <p:pic>
        <p:nvPicPr>
          <p:cNvPr id="14" name="Picture 7"/>
          <p:cNvPicPr>
            <a:picLocks noChangeAspect="1"/>
          </p:cNvPicPr>
          <p:nvPr/>
        </p:nvPicPr>
        <p:blipFill>
          <a:blip r:embed="rId16"/>
          <a:srcRect/>
          <a:stretch>
            <a:fillRect/>
          </a:stretch>
        </p:blipFill>
        <p:spPr>
          <a:xfrm>
            <a:off x="6858000" y="2949172"/>
            <a:ext cx="11034135" cy="7360688"/>
          </a:xfrm>
          <a:prstGeom prst="rect">
            <a:avLst/>
          </a:prstGeom>
        </p:spPr>
      </p:pic>
    </p:spTree>
    <p:extLst>
      <p:ext uri="{BB962C8B-B14F-4D97-AF65-F5344CB8AC3E}">
        <p14:creationId xmlns:p14="http://schemas.microsoft.com/office/powerpoint/2010/main" val="197811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1"/>
            <a:ext cx="6303818" cy="5143500"/>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10" name="Picture 29"/>
          <p:cNvPicPr>
            <a:picLocks noGrp="1" noRot="1" noChangeAspect="1" noMove="1" noResize="1" noEditPoints="1" noAdjustHandles="1" noChangeArrowheads="1" noChangeShapeType="1" noCrop="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sp>
        <p:nvSpPr>
          <p:cNvPr id="5" name="Oval 4"/>
          <p:cNvSpPr/>
          <p:nvPr/>
        </p:nvSpPr>
        <p:spPr>
          <a:xfrm>
            <a:off x="4854190" y="3789680"/>
            <a:ext cx="5128009" cy="5087619"/>
          </a:xfrm>
          <a:prstGeom prst="ellipse">
            <a:avLst/>
          </a:prstGeom>
          <a:solidFill>
            <a:srgbClr val="F6E6D2"/>
          </a:solidFill>
          <a:ln>
            <a:solidFill>
              <a:srgbClr val="F6E6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010400" y="3066008"/>
            <a:ext cx="9795018" cy="4154984"/>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3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đẹp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5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tháng</a:t>
            </a:r>
            <a:r>
              <a:rPr lang="en-US" sz="4400" dirty="0">
                <a:latin typeface="Times New Roman" panose="02020603050405020304" pitchFamily="18" charset="0"/>
                <a:cs typeface="Times New Roman" panose="02020603050405020304" pitchFamily="18" charset="0"/>
              </a:rPr>
              <a:t> 6 </a:t>
            </a:r>
            <a:r>
              <a:rPr lang="en-US" sz="4400" dirty="0" err="1">
                <a:latin typeface="Times New Roman" panose="02020603050405020304" pitchFamily="18" charset="0"/>
                <a:cs typeface="Times New Roman" panose="02020603050405020304" pitchFamily="18" charset="0"/>
              </a:rPr>
              <a: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Thời</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xuôi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mùa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vụ</a:t>
            </a:r>
            <a:endParaRPr lang="en-US" sz="4400" dirty="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Không</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núi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đồi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70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pic>
        <p:nvPicPr>
          <p:cNvPr id="22" name="Picture 21"/>
          <p:cNvPicPr>
            <a:picLocks noChangeAspect="1"/>
          </p:cNvPicPr>
          <p:nvPr/>
        </p:nvPicPr>
        <p:blipFill>
          <a:blip r:embed="rId15"/>
          <a:stretch>
            <a:fillRect/>
          </a:stretch>
        </p:blipFill>
        <p:spPr>
          <a:xfrm>
            <a:off x="2057400" y="835210"/>
            <a:ext cx="13429776" cy="2208927"/>
          </a:xfrm>
          <a:prstGeom prst="rect">
            <a:avLst/>
          </a:prstGeom>
        </p:spPr>
      </p:pic>
      <p:sp>
        <p:nvSpPr>
          <p:cNvPr id="23" name="Rectangle 22"/>
          <p:cNvSpPr/>
          <p:nvPr/>
        </p:nvSpPr>
        <p:spPr>
          <a:xfrm>
            <a:off x="1295400" y="2892619"/>
            <a:ext cx="6705600"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a. </a:t>
            </a:r>
            <a:r>
              <a:rPr lang="en-US" sz="4400" b="1" dirty="0" err="1" smtClean="0">
                <a:latin typeface="Times New Roman" panose="02020603050405020304" pitchFamily="18" charset="0"/>
                <a:cs typeface="Times New Roman" panose="02020603050405020304" pitchFamily="18" charset="0"/>
              </a:rPr>
              <a:t>Quá</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a:t>
            </a:r>
          </a:p>
        </p:txBody>
      </p:sp>
      <p:sp>
        <p:nvSpPr>
          <p:cNvPr id="24" name="Rectangle 23"/>
          <p:cNvSpPr/>
          <p:nvPr/>
        </p:nvSpPr>
        <p:spPr>
          <a:xfrm>
            <a:off x="1177691" y="3732741"/>
            <a:ext cx="15683724" cy="6186309"/>
          </a:xfrm>
          <a:prstGeom prst="rect">
            <a:avLst/>
          </a:prstGeom>
        </p:spPr>
        <p:txBody>
          <a:bodyPr wrap="square">
            <a:spAutoFit/>
          </a:bodyPr>
          <a:lstStyle/>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Mọi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người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cùng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nhau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chọn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ngày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đồng</a:t>
            </a:r>
            <a:r>
              <a:rPr lang="en-US" sz="4400" dirty="0" smtClean="0">
                <a:latin typeface="Times New Roman" panose="02020603050405020304" pitchFamily="18" charset="0"/>
                <a:cs typeface="Times New Roman" panose="02020603050405020304" pitchFamily="18" charset="0"/>
              </a:rPr>
              <a:t> ý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rửa</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a:t>
            </a: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vật</a:t>
            </a:r>
            <a:r>
              <a:rPr lang="en-US" sz="4400" b="1"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thẻ</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nến</a:t>
            </a:r>
            <a:r>
              <a:rPr lang="en-US" sz="4400" dirty="0" smtClean="0">
                <a:latin typeface="Times New Roman" panose="02020603050405020304" pitchFamily="18" charset="0"/>
                <a:cs typeface="Times New Roman" panose="02020603050405020304" pitchFamily="18" charset="0"/>
              </a:rPr>
              <a:t>, con </a:t>
            </a:r>
            <a:r>
              <a:rPr lang="en-US" sz="4400" dirty="0" err="1" smtClean="0">
                <a:latin typeface="Times New Roman" panose="02020603050405020304" pitchFamily="18" charset="0"/>
                <a:cs typeface="Times New Roman" panose="02020603050405020304" pitchFamily="18" charset="0"/>
              </a:rPr>
              <a:t>gà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trống</a:t>
            </a:r>
            <a:endParaRPr lang="en-US" sz="4400" dirty="0" smtClean="0">
              <a:latin typeface="Times New Roman" panose="02020603050405020304" pitchFamily="18" charset="0"/>
              <a:cs typeface="Times New Roman" panose="02020603050405020304" pitchFamily="18" charset="0"/>
            </a:endParaRPr>
          </a:p>
          <a:p>
            <a:pPr algn="just">
              <a:lnSpc>
                <a:spcPct val="150000"/>
              </a:lnSpc>
            </a:pP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Tối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hôm</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thầy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cúng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sẽ</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thắp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hương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rồi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đặt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giấy</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trúc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chén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nước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góc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nhà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và</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khấn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xin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tiên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cho</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tổ</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chức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buổi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trong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chén</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không</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bị</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thấm</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hoặc</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đổ</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ra</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smtClean="0">
                <a:latin typeface="Times New Roman" panose="02020603050405020304" pitchFamily="18" charset="0"/>
                <a:cs typeface="Times New Roman" panose="02020603050405020304" pitchFamily="18" charset="0"/>
                <a:sym typeface="Wingdings" panose="05000000000000000000" pitchFamily="2" charset="2"/>
              </a:rPr>
              <a:t>ngoài</a:t>
            </a:r>
            <a:r>
              <a:rPr lang="en-US" sz="4400" dirty="0" smtClean="0">
                <a:latin typeface="Times New Roman" panose="02020603050405020304" pitchFamily="18" charset="0"/>
                <a:cs typeface="Times New Roman" panose="02020603050405020304" pitchFamily="18" charset="0"/>
                <a:sym typeface="Wingdings" panose="05000000000000000000" pitchFamily="2" charset="2"/>
              </a:rPr>
              <a:t> 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linh</a:t>
            </a:r>
            <a:r>
              <a:rPr lang="en-US" sz="4400" b="1"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smtClean="0">
                <a:latin typeface="Times New Roman" panose="02020603050405020304" pitchFamily="18" charset="0"/>
                <a:cs typeface="Times New Roman" panose="02020603050405020304" pitchFamily="18" charset="0"/>
                <a:sym typeface="Wingdings" panose="05000000000000000000" pitchFamily="2" charset="2"/>
              </a:rPr>
              <a:t>nghiệm</a:t>
            </a:r>
            <a:endParaRPr lang="en-US" sz="4400" b="1" dirty="0" smtClean="0">
              <a:latin typeface="Times New Roman" panose="02020603050405020304" pitchFamily="18" charset="0"/>
              <a:cs typeface="Times New Roman" panose="02020603050405020304" pitchFamily="18" charset="0"/>
            </a:endParaRPr>
          </a:p>
        </p:txBody>
      </p:sp>
      <p:grpSp>
        <p:nvGrpSpPr>
          <p:cNvPr id="17" name="Group 3"/>
          <p:cNvGrpSpPr>
            <a:grpSpLocks noChangeAspect="1"/>
          </p:cNvGrpSpPr>
          <p:nvPr/>
        </p:nvGrpSpPr>
        <p:grpSpPr>
          <a:xfrm>
            <a:off x="13244119" y="2648017"/>
            <a:ext cx="4386212" cy="3970949"/>
            <a:chOff x="0" y="0"/>
            <a:chExt cx="5580380" cy="5052060"/>
          </a:xfrm>
        </p:grpSpPr>
        <p:sp>
          <p:nvSpPr>
            <p:cNvPr id="18" name="Freeform 4"/>
            <p:cNvSpPr/>
            <p:nvPr/>
          </p:nvSpPr>
          <p:spPr>
            <a:xfrm>
              <a:off x="-635000" y="-673100"/>
              <a:ext cx="6488430" cy="6027420"/>
            </a:xfrm>
            <a:custGeom>
              <a:avLst/>
              <a:gdLst/>
              <a:ahLst/>
              <a:cxnLst/>
              <a:rect l="l" t="t" r="r" b="b"/>
              <a:pathLst>
                <a:path w="6488430" h="602742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16"/>
              <a:stretch>
                <a:fillRect l="-17959" r="-17959"/>
              </a:stretch>
            </a:blipFill>
          </p:spPr>
        </p:sp>
      </p:grpSp>
    </p:spTree>
    <p:extLst>
      <p:ext uri="{BB962C8B-B14F-4D97-AF65-F5344CB8AC3E}">
        <p14:creationId xmlns:p14="http://schemas.microsoft.com/office/powerpoint/2010/main" val="40730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wipe(down)">
                                      <p:cBhvr>
                                        <p:cTn id="17" dur="5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Effect transition="in" filter="wipe(down)">
                                      <p:cBhvr>
                                        <p:cTn id="27"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7221200" y="-266700"/>
            <a:ext cx="1565285" cy="1917387"/>
          </a:xfrm>
          <a:prstGeom prst="rect">
            <a:avLst/>
          </a:prstGeom>
        </p:spPr>
      </p:pic>
      <p:pic>
        <p:nvPicPr>
          <p:cNvPr id="7"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flipH="1">
            <a:off x="35560" y="411480"/>
            <a:ext cx="1565285" cy="1917387"/>
          </a:xfrm>
          <a:prstGeom prst="rect">
            <a:avLst/>
          </a:prstGeom>
        </p:spPr>
      </p:pic>
      <p:pic>
        <p:nvPicPr>
          <p:cNvPr id="9"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1172088">
            <a:off x="17005534" y="9089322"/>
            <a:ext cx="1996615" cy="1099954"/>
          </a:xfrm>
          <a:prstGeom prst="rect">
            <a:avLst/>
          </a:prstGeom>
        </p:spPr>
      </p:pic>
      <p:pic>
        <p:nvPicPr>
          <p:cNvPr id="10" name="Picture 5"/>
          <p:cNvPicPr>
            <a:picLocks noChangeAspect="1"/>
          </p:cNvPicPr>
          <p:nvPr/>
        </p:nvPicPr>
        <p:blipFill>
          <a:blip r:embed="rId20">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7682" y="2328866"/>
            <a:ext cx="16678318" cy="7136479"/>
          </a:xfrm>
          <a:prstGeom prst="rect">
            <a:avLst/>
          </a:prstGeom>
        </p:spPr>
      </p:pic>
      <p:sp>
        <p:nvSpPr>
          <p:cNvPr id="4" name="Rectangle 3"/>
          <p:cNvSpPr/>
          <p:nvPr/>
        </p:nvSpPr>
        <p:spPr>
          <a:xfrm>
            <a:off x="6019800" y="887280"/>
            <a:ext cx="7158265" cy="830997"/>
          </a:xfrm>
          <a:prstGeom prst="rect">
            <a:avLst/>
          </a:prstGeom>
        </p:spPr>
        <p:txBody>
          <a:bodyPr wrap="square">
            <a:spAutoFit/>
          </a:bodyPr>
          <a:lstStyle/>
          <a:p>
            <a:r>
              <a:rPr lang="en-US" sz="4800" b="1" dirty="0" smtClean="0">
                <a:latin typeface="Times New Roman" panose="02020603050405020304" pitchFamily="18" charset="0"/>
                <a:cs typeface="Times New Roman" panose="02020603050405020304" pitchFamily="18" charset="0"/>
              </a:rPr>
              <a:t>b. </a:t>
            </a:r>
            <a:r>
              <a:rPr lang="en-US" sz="4800" b="1" dirty="0" err="1" smtClean="0">
                <a:latin typeface="Times New Roman" panose="02020603050405020304" pitchFamily="18" charset="0"/>
                <a:cs typeface="Times New Roman" panose="02020603050405020304" pitchFamily="18" charset="0"/>
              </a:rPr>
              <a:t>Quá</a:t>
            </a:r>
            <a:r>
              <a:rPr lang="en-US" sz="4800" b="1" dirty="0" smtClean="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trình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diễn</a:t>
            </a:r>
            <a:r>
              <a:rPr lang="en-US" sz="4800" b="1" dirty="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ra</a:t>
            </a:r>
            <a:endParaRPr lang="en-US" sz="4800" b="1"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5257800" y="3606041"/>
            <a:ext cx="4398264" cy="4398263"/>
            <a:chOff x="178307" y="201168"/>
            <a:chExt cx="4398264" cy="4398263"/>
          </a:xfrm>
        </p:grpSpPr>
        <p:sp>
          <p:nvSpPr>
            <p:cNvPr id="23" name="Oval 22"/>
            <p:cNvSpPr/>
            <p:nvPr/>
          </p:nvSpPr>
          <p:spPr>
            <a:xfrm>
              <a:off x="178307" y="201168"/>
              <a:ext cx="4398264" cy="4398263"/>
            </a:xfrm>
            <a:prstGeom prst="ellipse">
              <a:avLst/>
            </a:prstGeom>
          </p:spPr>
          <p:style>
            <a:lnRef idx="2">
              <a:schemeClr val="lt1">
                <a:hueOff val="0"/>
                <a:satOff val="0"/>
                <a:lumOff val="0"/>
                <a:alphaOff val="0"/>
              </a:schemeClr>
            </a:lnRef>
            <a:fillRef idx="1">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sp>
          <p:nvSpPr>
            <p:cNvPr id="24" name="Oval 4"/>
            <p:cNvSpPr/>
            <p:nvPr/>
          </p:nvSpPr>
          <p:spPr>
            <a:xfrm>
              <a:off x="792479"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grpSp>
        <p:nvGrpSpPr>
          <p:cNvPr id="20" name="Group 19"/>
          <p:cNvGrpSpPr/>
          <p:nvPr/>
        </p:nvGrpSpPr>
        <p:grpSpPr>
          <a:xfrm>
            <a:off x="8832477" y="3613800"/>
            <a:ext cx="4398264" cy="4398263"/>
            <a:chOff x="3348227" y="201168"/>
            <a:chExt cx="4398264" cy="4398263"/>
          </a:xfrm>
        </p:grpSpPr>
        <p:sp>
          <p:nvSpPr>
            <p:cNvPr id="21" name="Oval 20"/>
            <p:cNvSpPr/>
            <p:nvPr/>
          </p:nvSpPr>
          <p:spPr>
            <a:xfrm>
              <a:off x="3348227" y="201168"/>
              <a:ext cx="4398264" cy="4398263"/>
            </a:xfrm>
            <a:prstGeom prst="ellipse">
              <a:avLst/>
            </a:prstGeom>
          </p:spPr>
          <p:style>
            <a:lnRef idx="2">
              <a:schemeClr val="lt1">
                <a:hueOff val="0"/>
                <a:satOff val="0"/>
                <a:lumOff val="0"/>
                <a:alphaOff val="0"/>
              </a:schemeClr>
            </a:lnRef>
            <a:fillRef idx="1">
              <a:schemeClr val="accent3">
                <a:alpha val="50000"/>
                <a:hueOff val="11250264"/>
                <a:satOff val="-16880"/>
                <a:lumOff val="-2745"/>
                <a:alphaOff val="0"/>
              </a:schemeClr>
            </a:fillRef>
            <a:effectRef idx="0">
              <a:schemeClr val="accent3">
                <a:alpha val="50000"/>
                <a:hueOff val="11250264"/>
                <a:satOff val="-16880"/>
                <a:lumOff val="-2745"/>
                <a:alphaOff val="0"/>
              </a:schemeClr>
            </a:effectRef>
            <a:fontRef idx="minor">
              <a:schemeClr val="tx1"/>
            </a:fontRef>
          </p:style>
        </p:sp>
        <p:sp>
          <p:nvSpPr>
            <p:cNvPr id="22" name="Oval 6"/>
            <p:cNvSpPr/>
            <p:nvPr/>
          </p:nvSpPr>
          <p:spPr>
            <a:xfrm>
              <a:off x="4596384" y="719817"/>
              <a:ext cx="2535936" cy="3360964"/>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a:p>
          </p:txBody>
        </p:sp>
      </p:grpSp>
      <p:sp>
        <p:nvSpPr>
          <p:cNvPr id="25" name="Rectangle 24"/>
          <p:cNvSpPr/>
          <p:nvPr/>
        </p:nvSpPr>
        <p:spPr>
          <a:xfrm>
            <a:off x="5535515" y="4235511"/>
            <a:ext cx="3407706" cy="3139321"/>
          </a:xfrm>
          <a:prstGeom prst="rect">
            <a:avLst/>
          </a:prstGeom>
        </p:spPr>
        <p:txBody>
          <a:bodyPr wrap="square">
            <a:spAutoFit/>
          </a:bodyPr>
          <a:lstStyle/>
          <a:p>
            <a:pPr algn="ctr">
              <a:lnSpc>
                <a:spcPct val="150000"/>
              </a:lnSpc>
            </a:pP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lệ</a:t>
            </a:r>
            <a:endParaRPr lang="en-US" sz="4400" dirty="0">
              <a:latin typeface="Times New Roman" panose="02020603050405020304" pitchFamily="18" charset="0"/>
              <a:cs typeface="Times New Roman" panose="02020603050405020304" pitchFamily="18" charset="0"/>
            </a:endParaRPr>
          </a:p>
        </p:txBody>
      </p:sp>
      <p:sp>
        <p:nvSpPr>
          <p:cNvPr id="26" name="Rectangle 25"/>
          <p:cNvSpPr/>
          <p:nvPr/>
        </p:nvSpPr>
        <p:spPr>
          <a:xfrm>
            <a:off x="9447665" y="4235511"/>
            <a:ext cx="3070233" cy="3017686"/>
          </a:xfrm>
          <a:prstGeom prst="rect">
            <a:avLst/>
          </a:prstGeom>
        </p:spPr>
        <p:txBody>
          <a:bodyPr wrap="square">
            <a:spAutoFit/>
          </a:bodyPr>
          <a:lstStyle/>
          <a:p>
            <a:pPr algn="ctr">
              <a:lnSpc>
                <a:spcPct val="150000"/>
              </a:lnSpc>
            </a:pPr>
            <a:r>
              <a:rPr lang="en-US" sz="4400" dirty="0" err="1" smtClean="0">
                <a:solidFill>
                  <a:schemeClr val="bg1"/>
                </a:solidFill>
                <a:latin typeface="Times New Roman" panose="02020603050405020304" pitchFamily="18" charset="0"/>
                <a:cs typeface="Times New Roman" panose="02020603050405020304" pitchFamily="18" charset="0"/>
              </a:rPr>
              <a:t>Hoạt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động</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nằm</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ngoài</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luật</a:t>
            </a:r>
            <a:r>
              <a:rPr lang="en-US" sz="4400" dirty="0" smtClean="0">
                <a:solidFill>
                  <a:schemeClr val="bg1"/>
                </a:solidFill>
                <a:latin typeface="Times New Roman" panose="02020603050405020304" pitchFamily="18" charset="0"/>
                <a:cs typeface="Times New Roman" panose="02020603050405020304" pitchFamily="18" charset="0"/>
              </a:rPr>
              <a:t> </a:t>
            </a:r>
            <a:r>
              <a:rPr lang="en-US" sz="4400" dirty="0" err="1" smtClean="0">
                <a:solidFill>
                  <a:schemeClr val="bg1"/>
                </a:solidFill>
                <a:latin typeface="Times New Roman" panose="02020603050405020304" pitchFamily="18" charset="0"/>
                <a:cs typeface="Times New Roman" panose="02020603050405020304" pitchFamily="18" charset="0"/>
              </a:rPr>
              <a:t>lệ</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27" name="Right Arrow 26"/>
          <p:cNvSpPr/>
          <p:nvPr/>
        </p:nvSpPr>
        <p:spPr>
          <a:xfrm rot="10800000">
            <a:off x="4087757" y="5812931"/>
            <a:ext cx="914400" cy="457200"/>
          </a:xfrm>
          <a:prstGeom prst="rightArrow">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13335000" y="5674646"/>
            <a:ext cx="914400" cy="457200"/>
          </a:xfrm>
          <a:prstGeom prst="rightArrow">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61814" y="4045208"/>
            <a:ext cx="3457786" cy="4832092"/>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trong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làng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với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các</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đồ</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lễ</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dụng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thiết</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tiếp</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đón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đoàn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diễu</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hành</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1" name="Rectangle 30"/>
          <p:cNvSpPr/>
          <p:nvPr/>
        </p:nvSpPr>
        <p:spPr>
          <a:xfrm>
            <a:off x="14091582" y="5070017"/>
            <a:ext cx="3457786" cy="2123658"/>
          </a:xfrm>
          <a:prstGeom prst="rect">
            <a:avLst/>
          </a:prstGeom>
        </p:spPr>
        <p:txBody>
          <a:bodyPr wrap="square">
            <a:spAutoFit/>
          </a:bodyPr>
          <a:lstStyle/>
          <a:p>
            <a:pPr algn="ctr"/>
            <a:r>
              <a:rPr lang="en-US" sz="4400" dirty="0" err="1" smtClean="0">
                <a:latin typeface="Times New Roman" panose="02020603050405020304" pitchFamily="18" charset="0"/>
                <a:cs typeface="Times New Roman" panose="02020603050405020304" pitchFamily="18" charset="0"/>
              </a:rPr>
              <a:t>Quần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tụ</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vui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chơi</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ăn</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uống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mừng</a:t>
            </a:r>
            <a:r>
              <a:rPr lang="en-US" sz="4400" dirty="0" smtClean="0">
                <a:latin typeface="Times New Roman" panose="02020603050405020304" pitchFamily="18" charset="0"/>
                <a:cs typeface="Times New Roman" panose="02020603050405020304" pitchFamily="18" charset="0"/>
              </a:rPr>
              <a:t> </a:t>
            </a:r>
            <a:r>
              <a:rPr lang="en-US" sz="4400" dirty="0" err="1" smtClean="0">
                <a:latin typeface="Times New Roman" panose="02020603050405020304" pitchFamily="18" charset="0"/>
                <a:cs typeface="Times New Roman" panose="02020603050405020304" pitchFamily="18" charset="0"/>
              </a:rPr>
              <a:t>tiệc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50212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500"/>
                                        <p:tgtEl>
                                          <p:spTgt spid="26"/>
                                        </p:tgtEl>
                                      </p:cBhvr>
                                    </p:animEffect>
                                  </p:childTnLst>
                                </p:cTn>
                              </p:par>
                              <p:par>
                                <p:cTn id="19" presetID="2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barn(inVertical)">
                                      <p:cBhvr>
                                        <p:cTn id="4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p:bldP spid="26" grpId="0"/>
      <p:bldP spid="27" grpId="0" animBg="1"/>
      <p:bldP spid="29" grpId="0" animBg="1"/>
      <p:bldP spid="30" grpId="0"/>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p:nvPr/>
        </p:nvSpPr>
        <p:spPr>
          <a:xfrm>
            <a:off x="12662354" y="6520533"/>
            <a:ext cx="3883407"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B. STRAWBERRY</a:t>
            </a:r>
          </a:p>
        </p:txBody>
      </p:sp>
      <p:sp>
        <p:nvSpPr>
          <p:cNvPr id="11" name="TextBox 11"/>
          <p:cNvSpPr txBox="1"/>
          <p:nvPr/>
        </p:nvSpPr>
        <p:spPr>
          <a:xfrm>
            <a:off x="12633779" y="7885976"/>
            <a:ext cx="3911982" cy="519633"/>
          </a:xfrm>
          <a:prstGeom prst="rect">
            <a:avLst/>
          </a:prstGeom>
        </p:spPr>
        <p:txBody>
          <a:bodyPr lIns="0" tIns="0" rIns="0" bIns="0" rtlCol="0" anchor="t">
            <a:spAutoFit/>
          </a:bodyPr>
          <a:lstStyle/>
          <a:p>
            <a:pPr>
              <a:lnSpc>
                <a:spcPts val="4098"/>
              </a:lnSpc>
              <a:spcBef>
                <a:spcPct val="0"/>
              </a:spcBef>
            </a:pPr>
            <a:r>
              <a:rPr lang="en-US" sz="2927" spc="122">
                <a:solidFill>
                  <a:srgbClr val="FDF9DE"/>
                </a:solidFill>
                <a:latin typeface="IreneFlorentina"/>
              </a:rPr>
              <a:t>D.  MELON</a:t>
            </a:r>
          </a:p>
        </p:txBody>
      </p:sp>
      <p:pic>
        <p:nvPicPr>
          <p:cNvPr id="16"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16784043" y="470751"/>
            <a:ext cx="1404667" cy="773844"/>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735020" y="2272417"/>
            <a:ext cx="1351544" cy="1655566"/>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662522" y="-947611"/>
            <a:ext cx="2825743" cy="2676749"/>
          </a:xfrm>
          <a:prstGeom prst="rect">
            <a:avLst/>
          </a:prstGeom>
        </p:spPr>
      </p:pic>
      <p:grpSp>
        <p:nvGrpSpPr>
          <p:cNvPr id="8" name="Group 6"/>
          <p:cNvGrpSpPr>
            <a:grpSpLocks noChangeAspect="1"/>
          </p:cNvGrpSpPr>
          <p:nvPr/>
        </p:nvGrpSpPr>
        <p:grpSpPr>
          <a:xfrm>
            <a:off x="638584" y="390763"/>
            <a:ext cx="2514600" cy="903916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978351" y="1524846"/>
            <a:ext cx="1837712" cy="6555641"/>
          </a:xfrm>
          <a:prstGeom prst="rect">
            <a:avLst/>
          </a:prstGeom>
        </p:spPr>
        <p:txBody>
          <a:bodyPr wrap="square">
            <a:spAutoFit/>
          </a:bodyPr>
          <a:lstStyle/>
          <a:p>
            <a:pPr algn="ctr">
              <a:lnSpc>
                <a:spcPct val="150000"/>
              </a:lnSpc>
            </a:pP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Hoạt</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động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thực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hiện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theo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lệ</a:t>
            </a:r>
            <a:endParaRPr lang="en-US" sz="4000" b="1" dirty="0">
              <a:latin typeface="Times New Roman" panose="02020603050405020304" pitchFamily="18" charset="0"/>
              <a:cs typeface="Times New Roman" panose="02020603050405020304" pitchFamily="18" charset="0"/>
            </a:endParaRPr>
          </a:p>
        </p:txBody>
      </p:sp>
      <p:grpSp>
        <p:nvGrpSpPr>
          <p:cNvPr id="12" name="Group 6"/>
          <p:cNvGrpSpPr>
            <a:grpSpLocks noChangeAspect="1"/>
          </p:cNvGrpSpPr>
          <p:nvPr/>
        </p:nvGrpSpPr>
        <p:grpSpPr>
          <a:xfrm>
            <a:off x="3354014" y="376160"/>
            <a:ext cx="14248185" cy="9039169"/>
            <a:chOff x="0" y="0"/>
            <a:chExt cx="4828540" cy="4716780"/>
          </a:xfrm>
          <a:solidFill>
            <a:schemeClr val="bg1"/>
          </a:solidFill>
        </p:grpSpPr>
        <p:sp>
          <p:nvSpPr>
            <p:cNvPr id="13"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4" name="Rectangle 13"/>
          <p:cNvSpPr/>
          <p:nvPr/>
        </p:nvSpPr>
        <p:spPr>
          <a:xfrm>
            <a:off x="3912499" y="1217330"/>
            <a:ext cx="13017287" cy="7478970"/>
          </a:xfrm>
          <a:prstGeom prst="rect">
            <a:avLst/>
          </a:prstGeom>
        </p:spPr>
        <p:txBody>
          <a:bodyPr wrap="square">
            <a:spAutoFit/>
          </a:bodyPr>
          <a:lstStyle/>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Đoàn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thực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hiện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chính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phụ</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nam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giới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hỗ</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trợ</a:t>
            </a:r>
            <a:r>
              <a:rPr lang="en-US" sz="4000" dirty="0" smtClean="0">
                <a:latin typeface="Times New Roman" panose="02020603050405020304" pitchFamily="18" charset="0"/>
                <a:cs typeface="Times New Roman" panose="02020603050405020304" pitchFamily="18" charset="0"/>
              </a:rPr>
              <a:t>.</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Người</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tham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dự</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Đồ</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1 con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vải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đỏ</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trâu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cây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to….</a:t>
            </a:r>
          </a:p>
          <a:p>
            <a:pPr algn="just"/>
            <a:endParaRPr lang="en-US" sz="4000" b="1" dirty="0" smtClean="0">
              <a:latin typeface="Times New Roman" panose="02020603050405020304" pitchFamily="18" charset="0"/>
              <a:cs typeface="Times New Roman" panose="02020603050405020304" pitchFamily="18" charset="0"/>
            </a:endParaRPr>
          </a:p>
          <a:p>
            <a:pPr algn="just"/>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Quá</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trình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lễ</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đoàn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2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dắt</a:t>
            </a:r>
            <a:r>
              <a:rPr lang="en-US" sz="4000" dirty="0" smtClean="0">
                <a:latin typeface="Times New Roman" panose="02020603050405020304" pitchFamily="18" charset="0"/>
                <a:cs typeface="Times New Roman" panose="02020603050405020304" pitchFamily="18" charset="0"/>
              </a:rPr>
              <a:t> 2 con </a:t>
            </a:r>
            <a:r>
              <a:rPr lang="en-US" sz="4000" dirty="0" err="1" smtClean="0">
                <a:latin typeface="Times New Roman" panose="02020603050405020304" pitchFamily="18" charset="0"/>
                <a:cs typeface="Times New Roman" panose="02020603050405020304" pitchFamily="18" charset="0"/>
              </a:rPr>
              <a:t>dê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còn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tre</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ngựa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xách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thầy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dân</a:t>
            </a:r>
            <a:r>
              <a:rPr lang="en-US" sz="4000" dirty="0" smtClean="0">
                <a:latin typeface="Times New Roman" panose="02020603050405020304" pitchFamily="18" charset="0"/>
                <a:cs typeface="Times New Roman" panose="02020603050405020304" pitchFamily="18" charset="0"/>
              </a:rPr>
              <a:t>.</a:t>
            </a:r>
            <a:endParaRPr lang="en-US" sz="4000" b="1" dirty="0" smtClean="0">
              <a:latin typeface="Times New Roman" panose="02020603050405020304" pitchFamily="18" charset="0"/>
              <a:cs typeface="Times New Roman" panose="02020603050405020304" pitchFamily="18" charset="0"/>
            </a:endParaRPr>
          </a:p>
        </p:txBody>
      </p:sp>
      <p:pic>
        <p:nvPicPr>
          <p:cNvPr id="15" name="Picture 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5188863" y="8532609"/>
            <a:ext cx="4856652" cy="2161210"/>
          </a:xfrm>
          <a:prstGeom prst="rect">
            <a:avLst/>
          </a:prstGeom>
        </p:spPr>
      </p:pic>
    </p:spTree>
    <p:extLst>
      <p:ext uri="{BB962C8B-B14F-4D97-AF65-F5344CB8AC3E}">
        <p14:creationId xmlns:p14="http://schemas.microsoft.com/office/powerpoint/2010/main" val="9286189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xEl>
                                              <p:pRg st="0" end="0"/>
                                            </p:txEl>
                                          </p:spTgt>
                                        </p:tgtEl>
                                        <p:attrNameLst>
                                          <p:attrName>style.visibility</p:attrName>
                                        </p:attrNameLst>
                                      </p:cBhvr>
                                      <p:to>
                                        <p:strVal val="visible"/>
                                      </p:to>
                                    </p:set>
                                    <p:animEffect transition="in" filter="barn(inVertical)">
                                      <p:cBhvr>
                                        <p:cTn id="20" dur="500"/>
                                        <p:tgtEl>
                                          <p:spTgt spid="1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Effect transition="in" filter="barn(inVertical)">
                                      <p:cBhvr>
                                        <p:cTn id="25" dur="500"/>
                                        <p:tgtEl>
                                          <p:spTgt spid="1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xEl>
                                              <p:pRg st="4" end="4"/>
                                            </p:txEl>
                                          </p:spTgt>
                                        </p:tgtEl>
                                        <p:attrNameLst>
                                          <p:attrName>style.visibility</p:attrName>
                                        </p:attrNameLst>
                                      </p:cBhvr>
                                      <p:to>
                                        <p:strVal val="visible"/>
                                      </p:to>
                                    </p:set>
                                    <p:animEffect transition="in" filter="wipe(down)">
                                      <p:cBhvr>
                                        <p:cTn id="30" dur="500"/>
                                        <p:tgtEl>
                                          <p:spTgt spid="14">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4">
                                            <p:txEl>
                                              <p:pRg st="6" end="6"/>
                                            </p:txEl>
                                          </p:spTgt>
                                        </p:tgtEl>
                                        <p:attrNameLst>
                                          <p:attrName>style.visibility</p:attrName>
                                        </p:attrNameLst>
                                      </p:cBhvr>
                                      <p:to>
                                        <p:strVal val="visible"/>
                                      </p:to>
                                    </p:set>
                                    <p:animEffect transition="in" filter="barn(inVertical)">
                                      <p:cBhvr>
                                        <p:cTn id="35" dur="500"/>
                                        <p:tgtEl>
                                          <p:spTgt spid="1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flipH="1">
            <a:off x="0" y="17779"/>
            <a:ext cx="18288000" cy="10260391"/>
          </a:xfrm>
          <a:prstGeom prst="rect">
            <a:avLst/>
          </a:prstGeom>
        </p:spPr>
      </p:pic>
      <p:grpSp>
        <p:nvGrpSpPr>
          <p:cNvPr id="8" name="Group 6"/>
          <p:cNvGrpSpPr>
            <a:grpSpLocks noChangeAspect="1"/>
          </p:cNvGrpSpPr>
          <p:nvPr/>
        </p:nvGrpSpPr>
        <p:grpSpPr>
          <a:xfrm>
            <a:off x="501733" y="376160"/>
            <a:ext cx="8845818" cy="1562799"/>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 name="Rectangle 1"/>
          <p:cNvSpPr/>
          <p:nvPr/>
        </p:nvSpPr>
        <p:spPr>
          <a:xfrm>
            <a:off x="705285" y="600584"/>
            <a:ext cx="8438715" cy="1107996"/>
          </a:xfrm>
          <a:prstGeom prst="rect">
            <a:avLst/>
          </a:prstGeom>
        </p:spPr>
        <p:txBody>
          <a:bodyPr wrap="square">
            <a:spAutoFit/>
          </a:bodyPr>
          <a:lstStyle/>
          <a:p>
            <a:pPr algn="ctr">
              <a:lnSpc>
                <a:spcPct val="150000"/>
              </a:lnSpc>
            </a:pP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Hoạt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động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lệ</a:t>
            </a:r>
            <a:endParaRPr lang="en-US" sz="4400" b="1" dirty="0">
              <a:latin typeface="Times New Roman" panose="02020603050405020304" pitchFamily="18" charset="0"/>
              <a:cs typeface="Times New Roman" panose="02020603050405020304" pitchFamily="18" charset="0"/>
            </a:endParaRPr>
          </a:p>
        </p:txBody>
      </p:sp>
      <p:sp>
        <p:nvSpPr>
          <p:cNvPr id="7" name="Rectangle 6"/>
          <p:cNvSpPr/>
          <p:nvPr/>
        </p:nvSpPr>
        <p:spPr>
          <a:xfrm>
            <a:off x="705285" y="2695369"/>
            <a:ext cx="10744200" cy="6555641"/>
          </a:xfrm>
          <a:prstGeom prst="rect">
            <a:avLst/>
          </a:prstGeom>
        </p:spPr>
        <p:txBody>
          <a:bodyPr wrap="square">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cô</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trong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dịp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lễ</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rửa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váy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áo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đẹp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được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thêu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thùa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kì</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trên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đầu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những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làm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nói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vui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vẻ</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chàng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trai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phấn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khởi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lớn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giọng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nhau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thơm</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hỉ</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tiệc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uống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rượu</a:t>
            </a:r>
            <a:endParaRPr lang="en-US" sz="4000"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170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barn(inVertic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circle(in)">
                                      <p:cBhvr>
                                        <p:cTn id="20" dur="2000"/>
                                        <p:tgtEl>
                                          <p:spTgt spid="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 calcmode="lin" valueType="num">
                                      <p:cBhvr additive="base">
                                        <p:cTn id="2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3">
            <a:lum bright="70000" contrast="-70000"/>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14400" y="723900"/>
            <a:ext cx="16298884" cy="1752600"/>
          </a:xfrm>
          <a:prstGeom prst="rect">
            <a:avLst/>
          </a:prstGeom>
        </p:spPr>
      </p:pic>
      <p:grpSp>
        <p:nvGrpSpPr>
          <p:cNvPr id="3" name="Group 6"/>
          <p:cNvGrpSpPr/>
          <p:nvPr/>
        </p:nvGrpSpPr>
        <p:grpSpPr>
          <a:xfrm>
            <a:off x="3357713" y="-1858268"/>
            <a:ext cx="11562436" cy="3057395"/>
            <a:chOff x="0" y="0"/>
            <a:chExt cx="15416581" cy="4076527"/>
          </a:xfrm>
        </p:grpSpPr>
        <p:pic>
          <p:nvPicPr>
            <p:cNvPr id="4" name="Picture 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55634" y="3468456"/>
              <a:ext cx="660947" cy="608071"/>
            </a:xfrm>
            <a:prstGeom prst="rect">
              <a:avLst/>
            </a:prstGeom>
          </p:spPr>
        </p:pic>
        <p:pic>
          <p:nvPicPr>
            <p:cNvPr id="5"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0" y="3468456"/>
              <a:ext cx="660947" cy="608071"/>
            </a:xfrm>
            <a:prstGeom prst="rect">
              <a:avLst/>
            </a:prstGeom>
          </p:spPr>
        </p:pic>
        <p:grpSp>
          <p:nvGrpSpPr>
            <p:cNvPr id="6" name="Group 9"/>
            <p:cNvGrpSpPr/>
            <p:nvPr/>
          </p:nvGrpSpPr>
          <p:grpSpPr>
            <a:xfrm rot="-5400000">
              <a:off x="13161762" y="1740074"/>
              <a:ext cx="3772491" cy="292343"/>
              <a:chOff x="0" y="0"/>
              <a:chExt cx="1884680" cy="146050"/>
            </a:xfrm>
          </p:grpSpPr>
          <p:sp>
            <p:nvSpPr>
              <p:cNvPr id="9" name="Freeform 10"/>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nvGrpSpPr>
            <p:cNvPr id="7" name="Group 11"/>
            <p:cNvGrpSpPr/>
            <p:nvPr/>
          </p:nvGrpSpPr>
          <p:grpSpPr>
            <a:xfrm rot="-5400000">
              <a:off x="-1593872" y="1740074"/>
              <a:ext cx="3772491" cy="292343"/>
              <a:chOff x="0" y="0"/>
              <a:chExt cx="1884680" cy="146050"/>
            </a:xfrm>
          </p:grpSpPr>
          <p:sp>
            <p:nvSpPr>
              <p:cNvPr id="8" name="Freeform 12"/>
              <p:cNvSpPr/>
              <p:nvPr/>
            </p:nvSpPr>
            <p:spPr>
              <a:xfrm>
                <a:off x="0" y="-2540"/>
                <a:ext cx="1884680" cy="153670"/>
              </a:xfrm>
              <a:custGeom>
                <a:avLst/>
                <a:gdLst/>
                <a:ahLst/>
                <a:cxnLst/>
                <a:rect l="l" t="t" r="r" b="b"/>
                <a:pathLst>
                  <a:path w="1884680" h="153670">
                    <a:moveTo>
                      <a:pt x="369570" y="27940"/>
                    </a:moveTo>
                    <a:cubicBezTo>
                      <a:pt x="369570" y="26670"/>
                      <a:pt x="368300" y="26670"/>
                      <a:pt x="369570" y="27940"/>
                    </a:cubicBezTo>
                    <a:close/>
                    <a:cubicBezTo>
                      <a:pt x="372110" y="30480"/>
                      <a:pt x="374650" y="30480"/>
                      <a:pt x="377190" y="29210"/>
                    </a:cubicBezTo>
                    <a:cubicBezTo>
                      <a:pt x="377190" y="26670"/>
                      <a:pt x="372110" y="26670"/>
                      <a:pt x="370840" y="25400"/>
                    </a:cubicBezTo>
                    <a:cubicBezTo>
                      <a:pt x="373380" y="26670"/>
                      <a:pt x="370840" y="26670"/>
                      <a:pt x="369570" y="27940"/>
                    </a:cubicBezTo>
                    <a:close/>
                    <a:moveTo>
                      <a:pt x="1822450" y="81280"/>
                    </a:moveTo>
                    <a:cubicBezTo>
                      <a:pt x="1823720" y="81280"/>
                      <a:pt x="1823720" y="81280"/>
                      <a:pt x="1824990" y="80010"/>
                    </a:cubicBezTo>
                    <a:lnTo>
                      <a:pt x="1824990" y="78740"/>
                    </a:lnTo>
                    <a:lnTo>
                      <a:pt x="1822450" y="81280"/>
                    </a:lnTo>
                    <a:close/>
                    <a:moveTo>
                      <a:pt x="1847850" y="119380"/>
                    </a:moveTo>
                    <a:lnTo>
                      <a:pt x="1851660" y="123190"/>
                    </a:lnTo>
                    <a:cubicBezTo>
                      <a:pt x="1861820" y="121920"/>
                      <a:pt x="1879600" y="119380"/>
                      <a:pt x="1884680" y="115570"/>
                    </a:cubicBezTo>
                    <a:cubicBezTo>
                      <a:pt x="1884680" y="115570"/>
                      <a:pt x="1846580" y="97790"/>
                      <a:pt x="1836420" y="87630"/>
                    </a:cubicBezTo>
                    <a:cubicBezTo>
                      <a:pt x="1850390" y="90170"/>
                      <a:pt x="1840230" y="86360"/>
                      <a:pt x="1837690" y="83820"/>
                    </a:cubicBezTo>
                    <a:lnTo>
                      <a:pt x="1836420" y="86360"/>
                    </a:lnTo>
                    <a:cubicBezTo>
                      <a:pt x="1827530" y="83820"/>
                      <a:pt x="1827530" y="78740"/>
                      <a:pt x="1823720" y="77470"/>
                    </a:cubicBezTo>
                    <a:lnTo>
                      <a:pt x="1823720" y="78740"/>
                    </a:lnTo>
                    <a:lnTo>
                      <a:pt x="1823720" y="77470"/>
                    </a:lnTo>
                    <a:lnTo>
                      <a:pt x="1823720" y="80010"/>
                    </a:lnTo>
                    <a:cubicBezTo>
                      <a:pt x="1823720" y="81280"/>
                      <a:pt x="1823720" y="82550"/>
                      <a:pt x="1821180" y="81280"/>
                    </a:cubicBezTo>
                    <a:cubicBezTo>
                      <a:pt x="1817370" y="82550"/>
                      <a:pt x="1812290" y="81280"/>
                      <a:pt x="1809750" y="81280"/>
                    </a:cubicBezTo>
                    <a:lnTo>
                      <a:pt x="1809750" y="76200"/>
                    </a:lnTo>
                    <a:cubicBezTo>
                      <a:pt x="1803400" y="85090"/>
                      <a:pt x="1769110" y="62230"/>
                      <a:pt x="1760220" y="62230"/>
                    </a:cubicBezTo>
                    <a:cubicBezTo>
                      <a:pt x="1752600" y="55880"/>
                      <a:pt x="1741170" y="63500"/>
                      <a:pt x="1731010" y="60960"/>
                    </a:cubicBezTo>
                    <a:cubicBezTo>
                      <a:pt x="1714500" y="59690"/>
                      <a:pt x="1723390" y="54610"/>
                      <a:pt x="1714500" y="50800"/>
                    </a:cubicBezTo>
                    <a:cubicBezTo>
                      <a:pt x="1704340" y="48260"/>
                      <a:pt x="1717040" y="55880"/>
                      <a:pt x="1711960" y="55880"/>
                    </a:cubicBezTo>
                    <a:lnTo>
                      <a:pt x="1699260" y="49530"/>
                    </a:lnTo>
                    <a:cubicBezTo>
                      <a:pt x="1706880" y="49530"/>
                      <a:pt x="1703070" y="45720"/>
                      <a:pt x="1701800" y="44450"/>
                    </a:cubicBezTo>
                    <a:cubicBezTo>
                      <a:pt x="1691640" y="43180"/>
                      <a:pt x="1673860" y="35560"/>
                      <a:pt x="1671320" y="44450"/>
                    </a:cubicBezTo>
                    <a:cubicBezTo>
                      <a:pt x="1657350" y="40640"/>
                      <a:pt x="1657350" y="36830"/>
                      <a:pt x="1651000" y="35560"/>
                    </a:cubicBezTo>
                    <a:cubicBezTo>
                      <a:pt x="1653540" y="36830"/>
                      <a:pt x="1657350" y="39370"/>
                      <a:pt x="1657350" y="40640"/>
                    </a:cubicBezTo>
                    <a:cubicBezTo>
                      <a:pt x="1651000" y="36830"/>
                      <a:pt x="1654810" y="41910"/>
                      <a:pt x="1657350" y="41910"/>
                    </a:cubicBezTo>
                    <a:cubicBezTo>
                      <a:pt x="1648460" y="45720"/>
                      <a:pt x="1611630" y="25400"/>
                      <a:pt x="1610360" y="35560"/>
                    </a:cubicBezTo>
                    <a:lnTo>
                      <a:pt x="1610360" y="34290"/>
                    </a:lnTo>
                    <a:cubicBezTo>
                      <a:pt x="1607820" y="41910"/>
                      <a:pt x="1611630" y="49530"/>
                      <a:pt x="1605280" y="53340"/>
                    </a:cubicBezTo>
                    <a:lnTo>
                      <a:pt x="1601470" y="49530"/>
                    </a:lnTo>
                    <a:lnTo>
                      <a:pt x="1595120" y="53340"/>
                    </a:lnTo>
                    <a:cubicBezTo>
                      <a:pt x="1591310" y="50800"/>
                      <a:pt x="1592580" y="49530"/>
                      <a:pt x="1592580" y="48260"/>
                    </a:cubicBezTo>
                    <a:cubicBezTo>
                      <a:pt x="1582420" y="52070"/>
                      <a:pt x="1568450" y="46990"/>
                      <a:pt x="1557020" y="46990"/>
                    </a:cubicBezTo>
                    <a:lnTo>
                      <a:pt x="1569720" y="67310"/>
                    </a:lnTo>
                    <a:cubicBezTo>
                      <a:pt x="1559560" y="62230"/>
                      <a:pt x="1540510" y="53340"/>
                      <a:pt x="1539240" y="59690"/>
                    </a:cubicBezTo>
                    <a:lnTo>
                      <a:pt x="1532890" y="53340"/>
                    </a:lnTo>
                    <a:cubicBezTo>
                      <a:pt x="1512570" y="40640"/>
                      <a:pt x="1518920" y="58420"/>
                      <a:pt x="1510030" y="54610"/>
                    </a:cubicBezTo>
                    <a:lnTo>
                      <a:pt x="1499870" y="46990"/>
                    </a:lnTo>
                    <a:lnTo>
                      <a:pt x="1510030" y="46990"/>
                    </a:lnTo>
                    <a:cubicBezTo>
                      <a:pt x="1499870" y="43180"/>
                      <a:pt x="1496060" y="40640"/>
                      <a:pt x="1487170" y="35560"/>
                    </a:cubicBezTo>
                    <a:lnTo>
                      <a:pt x="1488440" y="36830"/>
                    </a:lnTo>
                    <a:lnTo>
                      <a:pt x="1487170" y="36830"/>
                    </a:lnTo>
                    <a:cubicBezTo>
                      <a:pt x="1485900" y="40640"/>
                      <a:pt x="1480820" y="43180"/>
                      <a:pt x="1473200" y="41910"/>
                    </a:cubicBezTo>
                    <a:cubicBezTo>
                      <a:pt x="1463040" y="40640"/>
                      <a:pt x="1455420" y="46990"/>
                      <a:pt x="1438910" y="38100"/>
                    </a:cubicBezTo>
                    <a:lnTo>
                      <a:pt x="1435100" y="46990"/>
                    </a:lnTo>
                    <a:lnTo>
                      <a:pt x="1422400" y="41910"/>
                    </a:lnTo>
                    <a:lnTo>
                      <a:pt x="1422400" y="35560"/>
                    </a:lnTo>
                    <a:cubicBezTo>
                      <a:pt x="1435100" y="35560"/>
                      <a:pt x="1456690" y="33020"/>
                      <a:pt x="1473200" y="33020"/>
                    </a:cubicBezTo>
                    <a:lnTo>
                      <a:pt x="1473200" y="38100"/>
                    </a:lnTo>
                    <a:lnTo>
                      <a:pt x="1488440" y="36830"/>
                    </a:lnTo>
                    <a:lnTo>
                      <a:pt x="1488440" y="35560"/>
                    </a:lnTo>
                    <a:cubicBezTo>
                      <a:pt x="1485900" y="34290"/>
                      <a:pt x="1480820" y="34290"/>
                      <a:pt x="1473200" y="34290"/>
                    </a:cubicBezTo>
                    <a:lnTo>
                      <a:pt x="1473200" y="31750"/>
                    </a:lnTo>
                    <a:cubicBezTo>
                      <a:pt x="1464310" y="31750"/>
                      <a:pt x="1454150" y="34290"/>
                      <a:pt x="1447800" y="34290"/>
                    </a:cubicBezTo>
                    <a:cubicBezTo>
                      <a:pt x="1445260" y="33020"/>
                      <a:pt x="1437640" y="26670"/>
                      <a:pt x="1442720" y="22860"/>
                    </a:cubicBezTo>
                    <a:lnTo>
                      <a:pt x="1436370" y="27940"/>
                    </a:lnTo>
                    <a:cubicBezTo>
                      <a:pt x="1405890" y="29210"/>
                      <a:pt x="1405890" y="29210"/>
                      <a:pt x="1372870" y="21590"/>
                    </a:cubicBezTo>
                    <a:lnTo>
                      <a:pt x="1375410" y="24130"/>
                    </a:lnTo>
                    <a:cubicBezTo>
                      <a:pt x="1369060" y="25400"/>
                      <a:pt x="1362710" y="27940"/>
                      <a:pt x="1361440" y="22860"/>
                    </a:cubicBezTo>
                    <a:lnTo>
                      <a:pt x="1360170" y="20320"/>
                    </a:lnTo>
                    <a:lnTo>
                      <a:pt x="1360170" y="22860"/>
                    </a:lnTo>
                    <a:cubicBezTo>
                      <a:pt x="1341120" y="21590"/>
                      <a:pt x="1320800" y="17780"/>
                      <a:pt x="1308100" y="10160"/>
                    </a:cubicBezTo>
                    <a:lnTo>
                      <a:pt x="1305560" y="17780"/>
                    </a:lnTo>
                    <a:cubicBezTo>
                      <a:pt x="1301750" y="17780"/>
                      <a:pt x="1295400" y="6350"/>
                      <a:pt x="1292860" y="16510"/>
                    </a:cubicBezTo>
                    <a:lnTo>
                      <a:pt x="1283970" y="19050"/>
                    </a:lnTo>
                    <a:cubicBezTo>
                      <a:pt x="1278890" y="19050"/>
                      <a:pt x="1275080" y="22860"/>
                      <a:pt x="1268730" y="19050"/>
                    </a:cubicBezTo>
                    <a:cubicBezTo>
                      <a:pt x="1268730" y="19050"/>
                      <a:pt x="1267460" y="19050"/>
                      <a:pt x="1267460" y="17780"/>
                    </a:cubicBezTo>
                    <a:cubicBezTo>
                      <a:pt x="1254760" y="15240"/>
                      <a:pt x="1267460" y="24130"/>
                      <a:pt x="1253490" y="20320"/>
                    </a:cubicBezTo>
                    <a:cubicBezTo>
                      <a:pt x="1248410" y="15240"/>
                      <a:pt x="1248410" y="29210"/>
                      <a:pt x="1240790" y="27940"/>
                    </a:cubicBezTo>
                    <a:lnTo>
                      <a:pt x="1233170" y="17780"/>
                    </a:lnTo>
                    <a:cubicBezTo>
                      <a:pt x="1220470" y="11430"/>
                      <a:pt x="1217930" y="21590"/>
                      <a:pt x="1200150" y="22860"/>
                    </a:cubicBezTo>
                    <a:cubicBezTo>
                      <a:pt x="1191260" y="19050"/>
                      <a:pt x="1187450" y="10160"/>
                      <a:pt x="1192530" y="2540"/>
                    </a:cubicBezTo>
                    <a:cubicBezTo>
                      <a:pt x="1184910" y="11430"/>
                      <a:pt x="1188720" y="8890"/>
                      <a:pt x="1178560" y="12700"/>
                    </a:cubicBezTo>
                    <a:cubicBezTo>
                      <a:pt x="1177290" y="8890"/>
                      <a:pt x="1178560" y="7620"/>
                      <a:pt x="1179830" y="5080"/>
                    </a:cubicBezTo>
                    <a:cubicBezTo>
                      <a:pt x="1170940" y="0"/>
                      <a:pt x="1173480" y="8890"/>
                      <a:pt x="1167130" y="8890"/>
                    </a:cubicBezTo>
                    <a:cubicBezTo>
                      <a:pt x="1167130" y="7620"/>
                      <a:pt x="1168400" y="6350"/>
                      <a:pt x="1168400" y="5080"/>
                    </a:cubicBezTo>
                    <a:lnTo>
                      <a:pt x="1167130" y="8890"/>
                    </a:lnTo>
                    <a:cubicBezTo>
                      <a:pt x="1168400" y="15240"/>
                      <a:pt x="1165860" y="26670"/>
                      <a:pt x="1163320" y="27940"/>
                    </a:cubicBezTo>
                    <a:lnTo>
                      <a:pt x="1165860" y="30480"/>
                    </a:lnTo>
                    <a:cubicBezTo>
                      <a:pt x="1158240" y="34290"/>
                      <a:pt x="1150620" y="36830"/>
                      <a:pt x="1141730" y="33020"/>
                    </a:cubicBezTo>
                    <a:lnTo>
                      <a:pt x="1141730" y="29210"/>
                    </a:lnTo>
                    <a:lnTo>
                      <a:pt x="1132840" y="30480"/>
                    </a:lnTo>
                    <a:lnTo>
                      <a:pt x="1132840" y="25400"/>
                    </a:lnTo>
                    <a:lnTo>
                      <a:pt x="1118870" y="26670"/>
                    </a:lnTo>
                    <a:lnTo>
                      <a:pt x="1120140" y="27940"/>
                    </a:lnTo>
                    <a:cubicBezTo>
                      <a:pt x="1117600" y="27940"/>
                      <a:pt x="1106170" y="30480"/>
                      <a:pt x="1101090" y="27940"/>
                    </a:cubicBezTo>
                    <a:lnTo>
                      <a:pt x="1101090" y="25400"/>
                    </a:lnTo>
                    <a:cubicBezTo>
                      <a:pt x="1084580" y="17780"/>
                      <a:pt x="1070610" y="27940"/>
                      <a:pt x="1051560" y="29210"/>
                    </a:cubicBezTo>
                    <a:lnTo>
                      <a:pt x="1054100" y="24130"/>
                    </a:lnTo>
                    <a:cubicBezTo>
                      <a:pt x="1047750" y="19050"/>
                      <a:pt x="1052830" y="31750"/>
                      <a:pt x="1043940" y="29210"/>
                    </a:cubicBezTo>
                    <a:lnTo>
                      <a:pt x="1043940" y="22860"/>
                    </a:lnTo>
                    <a:cubicBezTo>
                      <a:pt x="1037590" y="31750"/>
                      <a:pt x="1035050" y="21590"/>
                      <a:pt x="1029970" y="17780"/>
                    </a:cubicBezTo>
                    <a:lnTo>
                      <a:pt x="1032510" y="26670"/>
                    </a:lnTo>
                    <a:lnTo>
                      <a:pt x="1023620" y="25400"/>
                    </a:lnTo>
                    <a:cubicBezTo>
                      <a:pt x="1013460" y="22860"/>
                      <a:pt x="1017270" y="13970"/>
                      <a:pt x="1018540" y="10160"/>
                    </a:cubicBezTo>
                    <a:lnTo>
                      <a:pt x="1012190" y="15240"/>
                    </a:lnTo>
                    <a:lnTo>
                      <a:pt x="1010920" y="7620"/>
                    </a:lnTo>
                    <a:cubicBezTo>
                      <a:pt x="1005840" y="16510"/>
                      <a:pt x="1005840" y="6350"/>
                      <a:pt x="996950" y="11430"/>
                    </a:cubicBezTo>
                    <a:cubicBezTo>
                      <a:pt x="995680" y="8890"/>
                      <a:pt x="998220" y="6350"/>
                      <a:pt x="995680" y="5080"/>
                    </a:cubicBezTo>
                    <a:lnTo>
                      <a:pt x="981710" y="15240"/>
                    </a:lnTo>
                    <a:lnTo>
                      <a:pt x="990600" y="10160"/>
                    </a:lnTo>
                    <a:lnTo>
                      <a:pt x="989330" y="21590"/>
                    </a:lnTo>
                    <a:cubicBezTo>
                      <a:pt x="980440" y="30480"/>
                      <a:pt x="976630" y="20320"/>
                      <a:pt x="970280" y="22860"/>
                    </a:cubicBezTo>
                    <a:lnTo>
                      <a:pt x="974090" y="19050"/>
                    </a:lnTo>
                    <a:cubicBezTo>
                      <a:pt x="963930" y="21590"/>
                      <a:pt x="962660" y="16510"/>
                      <a:pt x="957580" y="13970"/>
                    </a:cubicBezTo>
                    <a:cubicBezTo>
                      <a:pt x="958850" y="16510"/>
                      <a:pt x="962660" y="19050"/>
                      <a:pt x="957580" y="20320"/>
                    </a:cubicBezTo>
                    <a:cubicBezTo>
                      <a:pt x="955040" y="20320"/>
                      <a:pt x="956310" y="16510"/>
                      <a:pt x="952500" y="15240"/>
                    </a:cubicBezTo>
                    <a:cubicBezTo>
                      <a:pt x="951230" y="22860"/>
                      <a:pt x="944880" y="26670"/>
                      <a:pt x="937260" y="22860"/>
                    </a:cubicBezTo>
                    <a:cubicBezTo>
                      <a:pt x="937260" y="21590"/>
                      <a:pt x="937260" y="20320"/>
                      <a:pt x="938530" y="20320"/>
                    </a:cubicBezTo>
                    <a:cubicBezTo>
                      <a:pt x="937260" y="21590"/>
                      <a:pt x="935990" y="22860"/>
                      <a:pt x="933450" y="21590"/>
                    </a:cubicBezTo>
                    <a:lnTo>
                      <a:pt x="934720" y="13970"/>
                    </a:lnTo>
                    <a:lnTo>
                      <a:pt x="928370" y="21590"/>
                    </a:lnTo>
                    <a:cubicBezTo>
                      <a:pt x="924560" y="19050"/>
                      <a:pt x="918210" y="25400"/>
                      <a:pt x="919480" y="20320"/>
                    </a:cubicBezTo>
                    <a:lnTo>
                      <a:pt x="922020" y="19050"/>
                    </a:lnTo>
                    <a:lnTo>
                      <a:pt x="892810" y="16510"/>
                    </a:lnTo>
                    <a:lnTo>
                      <a:pt x="892810" y="10160"/>
                    </a:lnTo>
                    <a:cubicBezTo>
                      <a:pt x="889000" y="21590"/>
                      <a:pt x="876300" y="8890"/>
                      <a:pt x="877570" y="20320"/>
                    </a:cubicBezTo>
                    <a:cubicBezTo>
                      <a:pt x="872490" y="13970"/>
                      <a:pt x="855980" y="24130"/>
                      <a:pt x="858520" y="11430"/>
                    </a:cubicBezTo>
                    <a:cubicBezTo>
                      <a:pt x="839470" y="10160"/>
                      <a:pt x="829310" y="22860"/>
                      <a:pt x="805180" y="16510"/>
                    </a:cubicBezTo>
                    <a:cubicBezTo>
                      <a:pt x="796290" y="6350"/>
                      <a:pt x="773430" y="8890"/>
                      <a:pt x="758190" y="7620"/>
                    </a:cubicBezTo>
                    <a:cubicBezTo>
                      <a:pt x="728980" y="12700"/>
                      <a:pt x="709930" y="16510"/>
                      <a:pt x="679450" y="19050"/>
                    </a:cubicBezTo>
                    <a:cubicBezTo>
                      <a:pt x="661670" y="3810"/>
                      <a:pt x="633730" y="24130"/>
                      <a:pt x="614680" y="15240"/>
                    </a:cubicBezTo>
                    <a:lnTo>
                      <a:pt x="609600" y="21590"/>
                    </a:lnTo>
                    <a:cubicBezTo>
                      <a:pt x="596900" y="11430"/>
                      <a:pt x="576580" y="24130"/>
                      <a:pt x="558800" y="13970"/>
                    </a:cubicBezTo>
                    <a:cubicBezTo>
                      <a:pt x="553720" y="16510"/>
                      <a:pt x="552450" y="17780"/>
                      <a:pt x="551180" y="17780"/>
                    </a:cubicBezTo>
                    <a:cubicBezTo>
                      <a:pt x="552450" y="17780"/>
                      <a:pt x="553720" y="19050"/>
                      <a:pt x="553720" y="22860"/>
                    </a:cubicBezTo>
                    <a:cubicBezTo>
                      <a:pt x="548640" y="20320"/>
                      <a:pt x="538480" y="24130"/>
                      <a:pt x="538480" y="16510"/>
                    </a:cubicBezTo>
                    <a:lnTo>
                      <a:pt x="539750" y="15240"/>
                    </a:lnTo>
                    <a:cubicBezTo>
                      <a:pt x="541020" y="7620"/>
                      <a:pt x="524510" y="19050"/>
                      <a:pt x="518160" y="12700"/>
                    </a:cubicBezTo>
                    <a:lnTo>
                      <a:pt x="520700" y="20320"/>
                    </a:lnTo>
                    <a:lnTo>
                      <a:pt x="510540" y="19050"/>
                    </a:lnTo>
                    <a:lnTo>
                      <a:pt x="513080" y="17780"/>
                    </a:lnTo>
                    <a:cubicBezTo>
                      <a:pt x="469900" y="35560"/>
                      <a:pt x="450850" y="10160"/>
                      <a:pt x="410210" y="26670"/>
                    </a:cubicBezTo>
                    <a:cubicBezTo>
                      <a:pt x="415290" y="17780"/>
                      <a:pt x="402590" y="31750"/>
                      <a:pt x="401320" y="21590"/>
                    </a:cubicBezTo>
                    <a:cubicBezTo>
                      <a:pt x="391160" y="8890"/>
                      <a:pt x="382270" y="24130"/>
                      <a:pt x="374650" y="27940"/>
                    </a:cubicBezTo>
                    <a:lnTo>
                      <a:pt x="374650" y="29210"/>
                    </a:lnTo>
                    <a:lnTo>
                      <a:pt x="360680" y="27940"/>
                    </a:lnTo>
                    <a:cubicBezTo>
                      <a:pt x="369570" y="15240"/>
                      <a:pt x="350520" y="38100"/>
                      <a:pt x="358140" y="27940"/>
                    </a:cubicBezTo>
                    <a:cubicBezTo>
                      <a:pt x="320040" y="19050"/>
                      <a:pt x="270510" y="27940"/>
                      <a:pt x="227330" y="24130"/>
                    </a:cubicBezTo>
                    <a:lnTo>
                      <a:pt x="229870" y="27940"/>
                    </a:lnTo>
                    <a:cubicBezTo>
                      <a:pt x="218440" y="27940"/>
                      <a:pt x="204470" y="31750"/>
                      <a:pt x="196850" y="26670"/>
                    </a:cubicBezTo>
                    <a:cubicBezTo>
                      <a:pt x="187960" y="21590"/>
                      <a:pt x="177800" y="34290"/>
                      <a:pt x="175260" y="35560"/>
                    </a:cubicBezTo>
                    <a:cubicBezTo>
                      <a:pt x="166370" y="40640"/>
                      <a:pt x="157480" y="30480"/>
                      <a:pt x="161290" y="30480"/>
                    </a:cubicBezTo>
                    <a:cubicBezTo>
                      <a:pt x="151130" y="31750"/>
                      <a:pt x="142240" y="43180"/>
                      <a:pt x="128270" y="38100"/>
                    </a:cubicBezTo>
                    <a:cubicBezTo>
                      <a:pt x="123190" y="27940"/>
                      <a:pt x="90170" y="48260"/>
                      <a:pt x="90170" y="36830"/>
                    </a:cubicBezTo>
                    <a:lnTo>
                      <a:pt x="90170" y="38100"/>
                    </a:lnTo>
                    <a:cubicBezTo>
                      <a:pt x="72390" y="29210"/>
                      <a:pt x="55880" y="43180"/>
                      <a:pt x="38100" y="35560"/>
                    </a:cubicBezTo>
                    <a:cubicBezTo>
                      <a:pt x="38100" y="35560"/>
                      <a:pt x="38100" y="34290"/>
                      <a:pt x="39370" y="34290"/>
                    </a:cubicBezTo>
                    <a:lnTo>
                      <a:pt x="0" y="69850"/>
                    </a:lnTo>
                    <a:lnTo>
                      <a:pt x="11430" y="109220"/>
                    </a:lnTo>
                    <a:lnTo>
                      <a:pt x="44450" y="140970"/>
                    </a:lnTo>
                    <a:lnTo>
                      <a:pt x="134620" y="134620"/>
                    </a:lnTo>
                    <a:lnTo>
                      <a:pt x="207010" y="147320"/>
                    </a:lnTo>
                    <a:lnTo>
                      <a:pt x="382270" y="142240"/>
                    </a:lnTo>
                    <a:lnTo>
                      <a:pt x="394970" y="133350"/>
                    </a:lnTo>
                    <a:cubicBezTo>
                      <a:pt x="429260" y="148590"/>
                      <a:pt x="473710" y="130810"/>
                      <a:pt x="510540" y="142240"/>
                    </a:cubicBezTo>
                    <a:lnTo>
                      <a:pt x="511810" y="134620"/>
                    </a:lnTo>
                    <a:cubicBezTo>
                      <a:pt x="521970" y="134620"/>
                      <a:pt x="521970" y="138430"/>
                      <a:pt x="524510" y="139700"/>
                    </a:cubicBezTo>
                    <a:cubicBezTo>
                      <a:pt x="622300" y="138430"/>
                      <a:pt x="722630" y="128270"/>
                      <a:pt x="810260" y="137160"/>
                    </a:cubicBezTo>
                    <a:cubicBezTo>
                      <a:pt x="819150" y="142240"/>
                      <a:pt x="844550" y="139700"/>
                      <a:pt x="850900" y="144780"/>
                    </a:cubicBezTo>
                    <a:cubicBezTo>
                      <a:pt x="878840" y="135890"/>
                      <a:pt x="909320" y="135890"/>
                      <a:pt x="938530" y="137160"/>
                    </a:cubicBezTo>
                    <a:lnTo>
                      <a:pt x="937260" y="138430"/>
                    </a:lnTo>
                    <a:lnTo>
                      <a:pt x="951230" y="137160"/>
                    </a:lnTo>
                    <a:lnTo>
                      <a:pt x="951230" y="139700"/>
                    </a:lnTo>
                    <a:cubicBezTo>
                      <a:pt x="966470" y="133350"/>
                      <a:pt x="990600" y="139700"/>
                      <a:pt x="1008380" y="142240"/>
                    </a:cubicBezTo>
                    <a:lnTo>
                      <a:pt x="1007110" y="143510"/>
                    </a:lnTo>
                    <a:cubicBezTo>
                      <a:pt x="1115060" y="144780"/>
                      <a:pt x="1215390" y="130810"/>
                      <a:pt x="1323340" y="140970"/>
                    </a:cubicBezTo>
                    <a:cubicBezTo>
                      <a:pt x="1372870" y="153670"/>
                      <a:pt x="1431290" y="135890"/>
                      <a:pt x="1488440" y="146050"/>
                    </a:cubicBezTo>
                    <a:cubicBezTo>
                      <a:pt x="1498600" y="153670"/>
                      <a:pt x="1615440" y="147320"/>
                      <a:pt x="1625600" y="144780"/>
                    </a:cubicBezTo>
                    <a:lnTo>
                      <a:pt x="1611630" y="135890"/>
                    </a:lnTo>
                    <a:cubicBezTo>
                      <a:pt x="1654810" y="132080"/>
                      <a:pt x="1675130" y="140970"/>
                      <a:pt x="1711960" y="133350"/>
                    </a:cubicBezTo>
                    <a:lnTo>
                      <a:pt x="1709420" y="135890"/>
                    </a:lnTo>
                    <a:cubicBezTo>
                      <a:pt x="1714500" y="138430"/>
                      <a:pt x="1718310" y="116840"/>
                      <a:pt x="1776730" y="142240"/>
                    </a:cubicBezTo>
                    <a:lnTo>
                      <a:pt x="1776730" y="143510"/>
                    </a:lnTo>
                    <a:cubicBezTo>
                      <a:pt x="1779270" y="143510"/>
                      <a:pt x="1779270" y="140970"/>
                      <a:pt x="1783080" y="143510"/>
                    </a:cubicBezTo>
                    <a:lnTo>
                      <a:pt x="1772920" y="138430"/>
                    </a:lnTo>
                    <a:cubicBezTo>
                      <a:pt x="1779270" y="135890"/>
                      <a:pt x="1784350" y="132080"/>
                      <a:pt x="1793240" y="130810"/>
                    </a:cubicBezTo>
                    <a:cubicBezTo>
                      <a:pt x="1794510" y="132080"/>
                      <a:pt x="1795780" y="133350"/>
                      <a:pt x="1795780" y="134620"/>
                    </a:cubicBezTo>
                    <a:lnTo>
                      <a:pt x="1816100" y="133350"/>
                    </a:lnTo>
                    <a:lnTo>
                      <a:pt x="1822450" y="139700"/>
                    </a:lnTo>
                    <a:cubicBezTo>
                      <a:pt x="1828800" y="135890"/>
                      <a:pt x="1826260" y="124460"/>
                      <a:pt x="1842770" y="130810"/>
                    </a:cubicBezTo>
                    <a:cubicBezTo>
                      <a:pt x="1835150" y="119380"/>
                      <a:pt x="1850390" y="123190"/>
                      <a:pt x="1847850" y="119380"/>
                    </a:cubicBezTo>
                    <a:close/>
                    <a:moveTo>
                      <a:pt x="1557020" y="45720"/>
                    </a:moveTo>
                    <a:lnTo>
                      <a:pt x="1554480" y="40640"/>
                    </a:lnTo>
                    <a:lnTo>
                      <a:pt x="1557020" y="45720"/>
                    </a:lnTo>
                    <a:close/>
                    <a:moveTo>
                      <a:pt x="1709420" y="43180"/>
                    </a:moveTo>
                    <a:cubicBezTo>
                      <a:pt x="1703070" y="41910"/>
                      <a:pt x="1701800" y="43180"/>
                      <a:pt x="1703070" y="44450"/>
                    </a:cubicBezTo>
                    <a:cubicBezTo>
                      <a:pt x="1705610" y="44450"/>
                      <a:pt x="1708150" y="44450"/>
                      <a:pt x="1709420" y="43180"/>
                    </a:cubicBezTo>
                    <a:close/>
                    <a:moveTo>
                      <a:pt x="1845310" y="123190"/>
                    </a:moveTo>
                    <a:cubicBezTo>
                      <a:pt x="1847850" y="124460"/>
                      <a:pt x="1849120" y="125730"/>
                      <a:pt x="1851660" y="127000"/>
                    </a:cubicBezTo>
                    <a:cubicBezTo>
                      <a:pt x="1855470" y="127000"/>
                      <a:pt x="1854200" y="125730"/>
                      <a:pt x="1851660" y="123190"/>
                    </a:cubicBezTo>
                    <a:lnTo>
                      <a:pt x="1845310" y="123190"/>
                    </a:lnTo>
                    <a:close/>
                    <a:moveTo>
                      <a:pt x="1837690" y="81280"/>
                    </a:moveTo>
                    <a:cubicBezTo>
                      <a:pt x="1835150" y="82550"/>
                      <a:pt x="1835150" y="82550"/>
                      <a:pt x="1836420" y="83820"/>
                    </a:cubicBezTo>
                    <a:lnTo>
                      <a:pt x="1837690" y="81280"/>
                    </a:lnTo>
                    <a:close/>
                  </a:path>
                </a:pathLst>
              </a:custGeom>
              <a:solidFill>
                <a:srgbClr val="E05A47"/>
              </a:solidFill>
            </p:spPr>
          </p:sp>
        </p:grpSp>
      </p:grpSp>
      <p:pic>
        <p:nvPicPr>
          <p:cNvPr id="14" name="Picture 8"/>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4186650" y="9970866"/>
            <a:ext cx="2501150" cy="152400"/>
          </a:xfrm>
          <a:prstGeom prst="rect">
            <a:avLst/>
          </a:prstGeom>
        </p:spPr>
      </p:pic>
      <p:pic>
        <p:nvPicPr>
          <p:cNvPr id="15" name="Picture 9"/>
          <p:cNvPicPr>
            <a:picLocks noChangeAspect="1"/>
          </p:cNvPicPr>
          <p:nvPr/>
        </p:nvPicPr>
        <p:blipFill>
          <a:blip r:embed="rId11">
            <a:alphaModFix amt="70000"/>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l="9335" r="47660" b="10068"/>
          <a:stretch>
            <a:fillRect/>
          </a:stretch>
        </p:blipFill>
        <p:spPr>
          <a:xfrm rot="-10800000" flipV="1">
            <a:off x="1842277" y="9867900"/>
            <a:ext cx="2501150" cy="152400"/>
          </a:xfrm>
          <a:prstGeom prst="rect">
            <a:avLst/>
          </a:prstGeom>
        </p:spPr>
      </p:pic>
      <p:pic>
        <p:nvPicPr>
          <p:cNvPr id="19"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2214978">
            <a:off x="71276" y="2283955"/>
            <a:ext cx="1404667" cy="773844"/>
          </a:xfrm>
          <a:prstGeom prst="rect">
            <a:avLst/>
          </a:prstGeom>
        </p:spPr>
      </p:pic>
      <p:pic>
        <p:nvPicPr>
          <p:cNvPr id="21" name="Picture 6"/>
          <p:cNvPicPr>
            <a:picLocks noChangeAspect="1"/>
          </p:cNvPicPr>
          <p:nvPr/>
        </p:nvPicPr>
        <p:blipFill>
          <a:blip r:embed="rId14" cstate="print">
            <a:alphaModFix amt="7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6687800" y="8350503"/>
            <a:ext cx="1429444" cy="1918717"/>
          </a:xfrm>
          <a:prstGeom prst="rect">
            <a:avLst/>
          </a:prstGeom>
        </p:spPr>
      </p:pic>
      <p:sp>
        <p:nvSpPr>
          <p:cNvPr id="24" name="Rectangle 23"/>
          <p:cNvSpPr/>
          <p:nvPr/>
        </p:nvSpPr>
        <p:spPr>
          <a:xfrm>
            <a:off x="1567539" y="3350361"/>
            <a:ext cx="15683724" cy="6186309"/>
          </a:xfrm>
          <a:prstGeom prst="rect">
            <a:avLst/>
          </a:prstGeom>
        </p:spPr>
        <p:txBody>
          <a:bodyPr wrap="square">
            <a:spAutoFit/>
          </a:bodyPr>
          <a:lstStyle/>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Những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quy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định</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nghiêm</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ngặt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về</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hoạt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động</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sau</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ngày</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lễ</a:t>
            </a:r>
            <a:r>
              <a:rPr lang="en-US" sz="4400" b="1"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9 </a:t>
            </a:r>
            <a:r>
              <a:rPr lang="en-US" sz="4400" dirty="0" err="1" smtClean="0">
                <a:solidFill>
                  <a:prstClr val="black"/>
                </a:solidFill>
                <a:latin typeface="Times New Roman" panose="02020603050405020304" pitchFamily="18" charset="0"/>
                <a:cs typeface="Times New Roman" panose="02020603050405020304" pitchFamily="18" charset="0"/>
              </a:rPr>
              <a:t>ngày</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sau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mới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được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endParaRPr lang="en-US" sz="4400" dirty="0" smtClean="0">
              <a:solidFill>
                <a:prstClr val="black"/>
              </a:solidFill>
              <a:latin typeface="Times New Roman" panose="02020603050405020304" pitchFamily="18" charset="0"/>
              <a:cs typeface="Times New Roman" panose="02020603050405020304" pitchFamily="18" charset="0"/>
            </a:endParaRPr>
          </a:p>
          <a:p>
            <a:pPr algn="just">
              <a:lnSpc>
                <a:spcPct val="150000"/>
              </a:lnSpc>
            </a:pP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Nếu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chẳng</a:t>
            </a:r>
            <a:r>
              <a:rPr lang="en-US" sz="4400" dirty="0" smtClean="0">
                <a:solidFill>
                  <a:prstClr val="black"/>
                </a:solidFill>
                <a:latin typeface="Times New Roman" panose="02020603050405020304" pitchFamily="18" charset="0"/>
                <a:cs typeface="Times New Roman" panose="02020603050405020304" pitchFamily="18" charset="0"/>
              </a:rPr>
              <a:t> may </a:t>
            </a:r>
            <a:r>
              <a:rPr lang="en-US" sz="4400" dirty="0" err="1" smtClean="0">
                <a:solidFill>
                  <a:prstClr val="black"/>
                </a:solidFill>
                <a:latin typeface="Times New Roman" panose="02020603050405020304" pitchFamily="18" charset="0"/>
                <a:cs typeface="Times New Roman" panose="02020603050405020304" pitchFamily="18" charset="0"/>
              </a:rPr>
              <a:t>có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bước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vào</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làng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người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đó</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sẽ</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phải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sửa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soạn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vật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cúng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lại</a:t>
            </a:r>
            <a:r>
              <a:rPr lang="en-US" sz="4400" dirty="0" smtClean="0">
                <a:solidFill>
                  <a:prstClr val="black"/>
                </a:solidFill>
                <a:latin typeface="Times New Roman" panose="02020603050405020304" pitchFamily="18" charset="0"/>
                <a:cs typeface="Times New Roman" panose="02020603050405020304" pitchFamily="18" charset="0"/>
              </a:rPr>
              <a:t>.</a:t>
            </a:r>
          </a:p>
          <a:p>
            <a:pPr algn="just">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 NT: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câu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văn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ngắn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gọn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miêu</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tả</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chân</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thực</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cụ</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thể</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rõ</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nét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những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hoạt</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động</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của</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buổi</a:t>
            </a:r>
            <a:r>
              <a:rPr lang="en-US" sz="4400" dirty="0" smtClean="0">
                <a:solidFill>
                  <a:prstClr val="black"/>
                </a:solidFill>
                <a:latin typeface="Times New Roman" panose="02020603050405020304" pitchFamily="18" charset="0"/>
                <a:cs typeface="Times New Roman" panose="02020603050405020304" pitchFamily="18" charset="0"/>
              </a:rPr>
              <a:t> </a:t>
            </a:r>
            <a:r>
              <a:rPr lang="en-US" sz="4400" dirty="0" err="1" smtClean="0">
                <a:solidFill>
                  <a:prstClr val="black"/>
                </a:solidFill>
                <a:latin typeface="Times New Roman" panose="02020603050405020304" pitchFamily="18" charset="0"/>
                <a:cs typeface="Times New Roman" panose="02020603050405020304" pitchFamily="18" charset="0"/>
              </a:rPr>
              <a:t>lễ</a:t>
            </a:r>
            <a:endParaRPr lang="en-US" sz="4400" dirty="0" smtClean="0">
              <a:solidFill>
                <a:prstClr val="black"/>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172200" y="1215479"/>
            <a:ext cx="7341981" cy="769441"/>
          </a:xfrm>
          <a:prstGeom prst="rect">
            <a:avLst/>
          </a:prstGeom>
        </p:spPr>
        <p:txBody>
          <a:bodyPr wrap="square">
            <a:spAutoFit/>
          </a:bodyPr>
          <a:lstStyle/>
          <a:p>
            <a:r>
              <a:rPr lang="en-US" sz="4400" b="1" dirty="0" smtClean="0">
                <a:latin typeface="Times New Roman" panose="02020603050405020304" pitchFamily="18" charset="0"/>
                <a:cs typeface="Times New Roman" panose="02020603050405020304" pitchFamily="18" charset="0"/>
              </a:rPr>
              <a:t>c. </a:t>
            </a:r>
            <a:r>
              <a:rPr lang="en-US" sz="4400" b="1" dirty="0" err="1" smtClean="0">
                <a:latin typeface="Times New Roman" panose="02020603050405020304" pitchFamily="18" charset="0"/>
                <a:cs typeface="Times New Roman" panose="02020603050405020304" pitchFamily="18" charset="0"/>
              </a:rPr>
              <a:t>Kết</a:t>
            </a:r>
            <a:r>
              <a:rPr lang="en-US" sz="4400" b="1" dirty="0"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thúc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buổi</a:t>
            </a:r>
            <a:r>
              <a:rPr lang="en-US" sz="4400" b="1" dirty="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lễ</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4787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wipe(down)">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circle(in)">
                                      <p:cBhvr>
                                        <p:cTn id="17" dur="2000"/>
                                        <p:tgtEl>
                                          <p:spTgt spid="2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xEl>
                                              <p:pRg st="2" end="2"/>
                                            </p:txEl>
                                          </p:spTgt>
                                        </p:tgtEl>
                                        <p:attrNameLst>
                                          <p:attrName>style.visibility</p:attrName>
                                        </p:attrNameLst>
                                      </p:cBhvr>
                                      <p:to>
                                        <p:strVal val="visible"/>
                                      </p:to>
                                    </p:set>
                                    <p:animEffect transition="in" filter="wipe(down)">
                                      <p:cBhvr>
                                        <p:cTn id="22" dur="500"/>
                                        <p:tgtEl>
                                          <p:spTgt spid="2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
                                            <p:txEl>
                                              <p:pRg st="3" end="3"/>
                                            </p:txEl>
                                          </p:spTgt>
                                        </p:tgtEl>
                                        <p:attrNameLst>
                                          <p:attrName>style.visibility</p:attrName>
                                        </p:attrNameLst>
                                      </p:cBhvr>
                                      <p:to>
                                        <p:strVal val="visible"/>
                                      </p:to>
                                    </p:set>
                                    <p:anim calcmode="lin" valueType="num">
                                      <p:cBhvr additive="base">
                                        <p:cTn id="27" dur="500" fill="hold"/>
                                        <p:tgtEl>
                                          <p:spTgt spid="24">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7"/>
          <p:cNvGrpSpPr/>
          <p:nvPr/>
        </p:nvGrpSpPr>
        <p:grpSpPr>
          <a:xfrm>
            <a:off x="9653982" y="2419718"/>
            <a:ext cx="8634018" cy="3333381"/>
            <a:chOff x="0" y="0"/>
            <a:chExt cx="3394510" cy="1093028"/>
          </a:xfrm>
        </p:grpSpPr>
        <p:sp>
          <p:nvSpPr>
            <p:cNvPr id="2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cxnSp>
        <p:nvCxnSpPr>
          <p:cNvPr id="16" name="Straight Connector 15"/>
          <p:cNvCxnSpPr/>
          <p:nvPr/>
        </p:nvCxnSpPr>
        <p:spPr>
          <a:xfrm>
            <a:off x="14151048" y="6176498"/>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173200" y="6922054"/>
            <a:ext cx="3908352"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5" name="Picture 2"/>
          <p:cNvPicPr>
            <a:picLocks noChangeAspect="1"/>
          </p:cNvPicPr>
          <p:nvPr/>
        </p:nvPicPr>
        <p:blipFill>
          <a:blip r:embed="rId13"/>
          <a:srcRect l="19657"/>
          <a:stretch>
            <a:fillRect/>
          </a:stretch>
        </p:blipFill>
        <p:spPr>
          <a:xfrm>
            <a:off x="-1600200" y="580456"/>
            <a:ext cx="11800411" cy="9791700"/>
          </a:xfrm>
          <a:prstGeom prst="rect">
            <a:avLst/>
          </a:prstGeom>
        </p:spPr>
      </p:pic>
      <p:pic>
        <p:nvPicPr>
          <p:cNvPr id="3" name="Picture 2"/>
          <p:cNvPicPr>
            <a:picLocks noChangeAspect="1"/>
          </p:cNvPicPr>
          <p:nvPr/>
        </p:nvPicPr>
        <p:blipFill>
          <a:blip r:embed="rId14"/>
          <a:stretch>
            <a:fillRect/>
          </a:stretch>
        </p:blipFill>
        <p:spPr>
          <a:xfrm>
            <a:off x="9653982" y="2482002"/>
            <a:ext cx="8437595" cy="3694496"/>
          </a:xfrm>
          <a:prstGeom prst="rect">
            <a:avLst/>
          </a:prstGeom>
        </p:spPr>
      </p:pic>
      <p:pic>
        <p:nvPicPr>
          <p:cNvPr id="4" name="Picture 3"/>
          <p:cNvPicPr>
            <a:picLocks noChangeAspect="1"/>
          </p:cNvPicPr>
          <p:nvPr/>
        </p:nvPicPr>
        <p:blipFill>
          <a:blip r:embed="rId15"/>
          <a:stretch>
            <a:fillRect/>
          </a:stretch>
        </p:blipFill>
        <p:spPr>
          <a:xfrm>
            <a:off x="14325600" y="6134100"/>
            <a:ext cx="4121253" cy="1072989"/>
          </a:xfrm>
          <a:prstGeom prst="rect">
            <a:avLst/>
          </a:prstGeom>
        </p:spPr>
      </p:pic>
      <p:pic>
        <p:nvPicPr>
          <p:cNvPr id="21" name="Picture 2"/>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1706739" y="-352484"/>
            <a:ext cx="7315200" cy="2487168"/>
          </a:xfrm>
          <a:prstGeom prst="rect">
            <a:avLst/>
          </a:prstGeom>
        </p:spPr>
      </p:pic>
    </p:spTree>
    <p:extLst>
      <p:ext uri="{BB962C8B-B14F-4D97-AF65-F5344CB8AC3E}">
        <p14:creationId xmlns:p14="http://schemas.microsoft.com/office/powerpoint/2010/main" val="3118251437"/>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875128" y="-842201"/>
            <a:ext cx="2825743" cy="2676749"/>
          </a:xfrm>
          <a:prstGeom prst="rect">
            <a:avLst/>
          </a:prstGeom>
        </p:spPr>
      </p:pic>
      <p:pic>
        <p:nvPicPr>
          <p:cNvPr id="13" name="Picture 1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4038600" y="371531"/>
            <a:ext cx="9982200" cy="1567428"/>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3" name="Picture 2"/>
          <p:cNvPicPr>
            <a:picLocks noChangeAspect="1"/>
          </p:cNvPicPr>
          <p:nvPr/>
        </p:nvPicPr>
        <p:blipFill>
          <a:blip r:embed="rId13"/>
          <a:stretch>
            <a:fillRect/>
          </a:stretch>
        </p:blipFill>
        <p:spPr>
          <a:xfrm>
            <a:off x="4648200" y="209677"/>
            <a:ext cx="8444786" cy="2563451"/>
          </a:xfrm>
          <a:prstGeom prst="rect">
            <a:avLst/>
          </a:prstGeom>
        </p:spPr>
      </p:pic>
      <p:sp>
        <p:nvSpPr>
          <p:cNvPr id="4" name="Rectangle 3"/>
          <p:cNvSpPr/>
          <p:nvPr/>
        </p:nvSpPr>
        <p:spPr>
          <a:xfrm>
            <a:off x="1482163" y="2684162"/>
            <a:ext cx="10990676" cy="5356787"/>
          </a:xfrm>
          <a:prstGeom prst="rect">
            <a:avLst/>
          </a:prstGeom>
        </p:spPr>
        <p:txBody>
          <a:bodyPr wrap="square">
            <a:spAutoFit/>
          </a:bodyPr>
          <a:lstStyle/>
          <a:p>
            <a:pPr marR="30480" algn="just">
              <a:lnSpc>
                <a:spcPct val="150000"/>
              </a:lnSpc>
              <a:spcAft>
                <a:spcPts val="1200"/>
              </a:spcAft>
            </a:pPr>
            <a:r>
              <a:rPr lang="vi-VN" sz="4400" b="1" dirty="0">
                <a:solidFill>
                  <a:schemeClr val="tx1">
                    <a:lumMod val="95000"/>
                    <a:lumOff val="5000"/>
                  </a:schemeClr>
                </a:solidFill>
                <a:latin typeface="+mj-lt"/>
              </a:rPr>
              <a:t>- </a:t>
            </a:r>
            <a:r>
              <a:rPr lang="vi-VN" sz="4400" dirty="0">
                <a:solidFill>
                  <a:schemeClr val="tx1">
                    <a:lumMod val="95000"/>
                    <a:lumOff val="5000"/>
                  </a:schemeClr>
                </a:solidFill>
                <a:latin typeface="+mj-lt"/>
              </a:rPr>
              <a:t>Dân làng cảm thấy tin tưởng vào tương lai phía trước</a:t>
            </a:r>
          </a:p>
          <a:p>
            <a:pPr marR="30480" algn="just">
              <a:lnSpc>
                <a:spcPct val="150000"/>
              </a:lnSpc>
              <a:spcAft>
                <a:spcPts val="1200"/>
              </a:spcAft>
            </a:pPr>
            <a:r>
              <a:rPr lang="vi-VN" sz="4400" dirty="0">
                <a:solidFill>
                  <a:schemeClr val="tx1">
                    <a:lumMod val="95000"/>
                    <a:lumOff val="5000"/>
                  </a:schemeClr>
                </a:solidFill>
                <a:latin typeface="+mj-lt"/>
              </a:rPr>
              <a:t>- Mang đậm bản sắc văn hóa cộng đồng</a:t>
            </a:r>
          </a:p>
          <a:p>
            <a:pPr marR="30480" algn="just">
              <a:lnSpc>
                <a:spcPct val="150000"/>
              </a:lnSpc>
              <a:spcAft>
                <a:spcPts val="1200"/>
              </a:spcAft>
            </a:pPr>
            <a:r>
              <a:rPr lang="vi-VN" sz="4400" dirty="0">
                <a:solidFill>
                  <a:schemeClr val="tx1">
                    <a:lumMod val="95000"/>
                    <a:lumOff val="5000"/>
                  </a:schemeClr>
                </a:solidFill>
                <a:latin typeface="+mj-lt"/>
              </a:rPr>
              <a:t>- Đây là tín ngưỡng dân gian,nét đẹp truyền thống làm giàu bản sắc dân tộc Việt Nam</a:t>
            </a:r>
            <a:endParaRPr lang="vi-VN" sz="4400" b="0" i="0" dirty="0">
              <a:solidFill>
                <a:schemeClr val="tx1">
                  <a:lumMod val="95000"/>
                  <a:lumOff val="5000"/>
                </a:schemeClr>
              </a:solidFill>
              <a:effectLst/>
              <a:latin typeface="+mj-lt"/>
            </a:endParaRPr>
          </a:p>
        </p:txBody>
      </p:sp>
      <p:pic>
        <p:nvPicPr>
          <p:cNvPr id="11" name="Picture 9"/>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678400" y="7785426"/>
            <a:ext cx="2168402" cy="726415"/>
          </a:xfrm>
          <a:prstGeom prst="rect">
            <a:avLst/>
          </a:prstGeom>
        </p:spPr>
      </p:pic>
      <p:pic>
        <p:nvPicPr>
          <p:cNvPr id="16" name="Picture 10"/>
          <p:cNvPicPr>
            <a:picLocks noChangeAspect="1"/>
          </p:cNvPicPr>
          <p:nvPr/>
        </p:nvPicPr>
        <p:blipFill>
          <a:blip r:embed="rId14">
            <a:alphaModFix amt="7300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150179">
            <a:off x="-474600" y="9214711"/>
            <a:ext cx="2168402" cy="726415"/>
          </a:xfrm>
          <a:prstGeom prst="rect">
            <a:avLst/>
          </a:prstGeom>
        </p:spPr>
      </p:pic>
      <p:pic>
        <p:nvPicPr>
          <p:cNvPr id="18"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2033098" y="4729345"/>
            <a:ext cx="7060629" cy="218238"/>
          </a:xfrm>
          <a:prstGeom prst="rect">
            <a:avLst/>
          </a:prstGeom>
        </p:spPr>
      </p:pic>
      <p:pic>
        <p:nvPicPr>
          <p:cNvPr id="19"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809964" y="6005726"/>
            <a:ext cx="7060629" cy="218238"/>
          </a:xfrm>
          <a:prstGeom prst="rect">
            <a:avLst/>
          </a:prstGeom>
        </p:spPr>
      </p:pic>
      <p:pic>
        <p:nvPicPr>
          <p:cNvPr id="2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1948922" y="8050908"/>
            <a:ext cx="7060629" cy="218238"/>
          </a:xfrm>
          <a:prstGeom prst="rect">
            <a:avLst/>
          </a:prstGeom>
        </p:spPr>
      </p:pic>
      <p:grpSp>
        <p:nvGrpSpPr>
          <p:cNvPr id="14" name="Group 2"/>
          <p:cNvGrpSpPr>
            <a:grpSpLocks noChangeAspect="1"/>
          </p:cNvGrpSpPr>
          <p:nvPr/>
        </p:nvGrpSpPr>
        <p:grpSpPr>
          <a:xfrm>
            <a:off x="12472839" y="3677574"/>
            <a:ext cx="5246370" cy="5246370"/>
            <a:chOff x="0" y="0"/>
            <a:chExt cx="34823400" cy="34823400"/>
          </a:xfrm>
        </p:grpSpPr>
        <p:sp>
          <p:nvSpPr>
            <p:cNvPr id="21" name="Freeform 3"/>
            <p:cNvSpPr/>
            <p:nvPr/>
          </p:nvSpPr>
          <p:spPr>
            <a:xfrm>
              <a:off x="2006600" y="1955800"/>
              <a:ext cx="31140400" cy="29502100"/>
            </a:xfrm>
            <a:custGeom>
              <a:avLst/>
              <a:gdLst/>
              <a:ahLst/>
              <a:cxnLst/>
              <a:rect l="l" t="t" r="r" b="b"/>
              <a:pathLst>
                <a:path w="31140400" h="29502100">
                  <a:moveTo>
                    <a:pt x="0" y="0"/>
                  </a:moveTo>
                  <a:lnTo>
                    <a:pt x="31140400" y="0"/>
                  </a:lnTo>
                  <a:lnTo>
                    <a:pt x="31140400" y="29502100"/>
                  </a:lnTo>
                  <a:lnTo>
                    <a:pt x="0" y="29502100"/>
                  </a:lnTo>
                  <a:close/>
                </a:path>
              </a:pathLst>
            </a:custGeom>
            <a:blipFill>
              <a:blip r:embed="rId17"/>
              <a:stretch>
                <a:fillRect l="-16271" r="-16271"/>
              </a:stretch>
            </a:blipFill>
          </p:spPr>
        </p:sp>
        <p:sp>
          <p:nvSpPr>
            <p:cNvPr id="22" name="Freeform 4"/>
            <p:cNvSpPr/>
            <p:nvPr/>
          </p:nvSpPr>
          <p:spPr>
            <a:xfrm>
              <a:off x="-6350" y="-6350"/>
              <a:ext cx="34823400" cy="34823400"/>
            </a:xfrm>
            <a:custGeom>
              <a:avLst/>
              <a:gdLst/>
              <a:ahLst/>
              <a:cxnLst/>
              <a:rect l="l" t="t" r="r" b="b"/>
              <a:pathLst>
                <a:path w="34823400" h="34823400">
                  <a:moveTo>
                    <a:pt x="34823400" y="34823400"/>
                  </a:moveTo>
                  <a:lnTo>
                    <a:pt x="0" y="34823400"/>
                  </a:lnTo>
                  <a:lnTo>
                    <a:pt x="0" y="0"/>
                  </a:lnTo>
                  <a:lnTo>
                    <a:pt x="34823400" y="0"/>
                  </a:lnTo>
                  <a:lnTo>
                    <a:pt x="34823400" y="34823400"/>
                  </a:lnTo>
                  <a:close/>
                </a:path>
              </a:pathLst>
            </a:custGeom>
            <a:blipFill>
              <a:blip r:embed="rId18"/>
              <a:stretch>
                <a:fillRect/>
              </a:stretch>
            </a:blipFill>
          </p:spPr>
        </p:sp>
      </p:grpSp>
    </p:spTree>
    <p:extLst>
      <p:ext uri="{BB962C8B-B14F-4D97-AF65-F5344CB8AC3E}">
        <p14:creationId xmlns:p14="http://schemas.microsoft.com/office/powerpoint/2010/main" val="62838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8" name="Picture 7"/>
          <p:cNvPicPr>
            <a:picLocks noChangeAspect="1"/>
          </p:cNvPicPr>
          <p:nvPr/>
        </p:nvPicPr>
        <p:blipFill>
          <a:blip r:embed="rId7"/>
          <a:stretch>
            <a:fillRect/>
          </a:stretch>
        </p:blipFill>
        <p:spPr>
          <a:xfrm>
            <a:off x="8839200" y="2451100"/>
            <a:ext cx="9199661" cy="4791871"/>
          </a:xfrm>
          <a:prstGeom prst="rect">
            <a:avLst/>
          </a:prstGeom>
        </p:spPr>
      </p:pic>
    </p:spTree>
    <p:extLst>
      <p:ext uri="{BB962C8B-B14F-4D97-AF65-F5344CB8AC3E}">
        <p14:creationId xmlns:p14="http://schemas.microsoft.com/office/powerpoint/2010/main" val="1006085622"/>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latin typeface="Times New Roman" panose="02020603050405020304" pitchFamily="18" charset="0"/>
                <a:cs typeface="Times New Roman" panose="02020603050405020304" pitchFamily="18" charset="0"/>
              </a:rPr>
              <a:t>1. </a:t>
            </a:r>
            <a:r>
              <a:rPr lang="en-US" sz="4000" b="1" dirty="0" err="1" smtClean="0">
                <a:latin typeface="Times New Roman" panose="02020603050405020304" pitchFamily="18" charset="0"/>
                <a:cs typeface="Times New Roman" panose="02020603050405020304" pitchFamily="18" charset="0"/>
              </a:rPr>
              <a:t>Nghệ</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thuật</a:t>
            </a:r>
            <a:endParaRPr lang="en-US" sz="4000" b="1" dirty="0">
              <a:latin typeface="Times New Roman" panose="02020603050405020304" pitchFamily="18" charset="0"/>
              <a:cs typeface="Times New Roman" panose="02020603050405020304" pitchFamily="18" charset="0"/>
            </a:endParaRPr>
          </a:p>
        </p:txBody>
      </p:sp>
      <p:sp>
        <p:nvSpPr>
          <p:cNvPr id="4" name="TextBox 13"/>
          <p:cNvSpPr txBox="1"/>
          <p:nvPr/>
        </p:nvSpPr>
        <p:spPr>
          <a:xfrm>
            <a:off x="533400" y="1759865"/>
            <a:ext cx="16840199" cy="1600438"/>
          </a:xfrm>
          <a:prstGeom prst="rect">
            <a:avLst/>
          </a:prstGeom>
        </p:spPr>
        <p:txBody>
          <a:bodyPr wrap="square" lIns="0" tIns="0" rIns="0" bIns="0" rtlCol="0" anchor="t">
            <a:spAutoFit/>
          </a:bodyPr>
          <a:lstStyle/>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nhẹ</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hình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ảnh</a:t>
            </a:r>
            <a:endParaRPr lang="en-US" sz="4000" dirty="0" smtClean="0">
              <a:solidFill>
                <a:srgbClr val="000000"/>
              </a:solidFill>
              <a:latin typeface="Times New Roman" panose="02020603050405020304" pitchFamily="18" charset="0"/>
              <a:cs typeface="Times New Roman" panose="02020603050405020304" pitchFamily="18" charset="0"/>
            </a:endParaRP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ngắn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gọn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đơn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nhưng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sức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gợi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cuốn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endParaRPr lang="vi-VN" sz="4000" dirty="0">
              <a:solidFill>
                <a:srgbClr val="000000"/>
              </a:solidFill>
              <a:latin typeface="Times New Roman" panose="02020603050405020304" pitchFamily="18" charset="0"/>
              <a:cs typeface="Times New Roman" panose="02020603050405020304" pitchFamily="18" charset="0"/>
            </a:endParaRPr>
          </a:p>
        </p:txBody>
      </p:sp>
      <p:sp>
        <p:nvSpPr>
          <p:cNvPr id="5" name="TextBox 13"/>
          <p:cNvSpPr txBox="1"/>
          <p:nvPr/>
        </p:nvSpPr>
        <p:spPr>
          <a:xfrm>
            <a:off x="533400" y="4395243"/>
            <a:ext cx="15112110" cy="720390"/>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2. </a:t>
            </a:r>
            <a:r>
              <a:rPr lang="en-US" sz="4000" b="1" dirty="0" err="1" smtClean="0">
                <a:solidFill>
                  <a:srgbClr val="000000"/>
                </a:solidFill>
                <a:latin typeface="Times New Roman" panose="02020603050405020304" pitchFamily="18" charset="0"/>
                <a:cs typeface="Times New Roman" panose="02020603050405020304" pitchFamily="18" charset="0"/>
              </a:rPr>
              <a:t>Nội</a:t>
            </a:r>
            <a:r>
              <a:rPr lang="en-US" sz="4000" b="1" dirty="0" smtClean="0">
                <a:solidFill>
                  <a:srgbClr val="000000"/>
                </a:solidFill>
                <a:latin typeface="Times New Roman" panose="02020603050405020304" pitchFamily="18" charset="0"/>
                <a:cs typeface="Times New Roman" panose="02020603050405020304" pitchFamily="18" charset="0"/>
              </a:rPr>
              <a:t> dung</a:t>
            </a:r>
            <a:endParaRPr lang="vi-VN" sz="4000" b="1" dirty="0">
              <a:solidFill>
                <a:srgbClr val="000000"/>
              </a:solidFill>
              <a:latin typeface="Times New Roman" panose="02020603050405020304" pitchFamily="18" charset="0"/>
              <a:cs typeface="Times New Roman" panose="02020603050405020304" pitchFamily="18" charset="0"/>
            </a:endParaRPr>
          </a:p>
        </p:txBody>
      </p:sp>
      <p:sp>
        <p:nvSpPr>
          <p:cNvPr id="6" name="TextBox 13"/>
          <p:cNvSpPr txBox="1"/>
          <p:nvPr/>
        </p:nvSpPr>
        <p:spPr>
          <a:xfrm>
            <a:off x="693170" y="5634086"/>
            <a:ext cx="11306425" cy="3582712"/>
          </a:xfrm>
          <a:prstGeom prst="rect">
            <a:avLst/>
          </a:prstGeom>
        </p:spPr>
        <p:txBody>
          <a:bodyPr wrap="square" lIns="0" tIns="0" rIns="0" bIns="0" rtlCol="0" anchor="t">
            <a:spAutoFit/>
          </a:bodyPr>
          <a:lstStyle/>
          <a:p>
            <a:pPr>
              <a:lnSpc>
                <a:spcPct val="150000"/>
              </a:lnSpc>
            </a:pPr>
            <a:r>
              <a:rPr lang="vi-VN" sz="4000" dirty="0">
                <a:latin typeface="Times New Roman" panose="02020603050405020304" pitchFamily="18" charset="0"/>
                <a:cs typeface="Times New Roman" panose="02020603050405020304" pitchFamily="18" charset="0"/>
              </a:rPr>
              <a:t>Văn bản </a:t>
            </a:r>
            <a:r>
              <a:rPr lang="vi-VN" sz="4000" dirty="0" smtClean="0">
                <a:latin typeface="Times New Roman" panose="02020603050405020304" pitchFamily="18" charset="0"/>
                <a:cs typeface="Times New Roman" panose="02020603050405020304" pitchFamily="18" charset="0"/>
              </a:rPr>
              <a:t>đã </a:t>
            </a:r>
            <a:r>
              <a:rPr lang="vi-VN" sz="4000" dirty="0">
                <a:latin typeface="Times New Roman" panose="02020603050405020304" pitchFamily="18" charset="0"/>
                <a:cs typeface="Times New Roman" panose="02020603050405020304" pitchFamily="18" charset="0"/>
              </a:rPr>
              <a:t>cung cấp cho người đọc thông tin đầy đủ, rõ ràng về phong tục rửa làng của người Lô Lô để thấy được nét đẹp về văn hóa và tinh thần của người dân nơi đây</a:t>
            </a:r>
            <a:r>
              <a:rPr lang="vi-VN" sz="4000" dirty="0" smtClean="0">
                <a:latin typeface="Times New Roman" panose="02020603050405020304" pitchFamily="18" charset="0"/>
                <a:cs typeface="Times New Roman" panose="02020603050405020304" pitchFamily="18" charset="0"/>
              </a:rPr>
              <a:t>.</a:t>
            </a:r>
            <a:endParaRPr lang="vi-VN" sz="4000" dirty="0">
              <a:latin typeface="Times New Roman" panose="02020603050405020304" pitchFamily="18" charset="0"/>
              <a:cs typeface="Times New Roman" panose="02020603050405020304" pitchFamily="18" charset="0"/>
            </a:endParaRPr>
          </a:p>
        </p:txBody>
      </p:sp>
      <p:pic>
        <p:nvPicPr>
          <p:cNvPr id="8"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2487378" y="7612253"/>
            <a:ext cx="1546321" cy="902489"/>
          </a:xfrm>
          <a:prstGeom prst="rect">
            <a:avLst/>
          </a:prstGeom>
        </p:spPr>
      </p:pic>
      <p:pic>
        <p:nvPicPr>
          <p:cNvPr id="9"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209344" y="4587652"/>
            <a:ext cx="2280633" cy="2657517"/>
          </a:xfrm>
          <a:prstGeom prst="rect">
            <a:avLst/>
          </a:prstGeom>
        </p:spPr>
      </p:pic>
      <p:pic>
        <p:nvPicPr>
          <p:cNvPr id="10"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852859">
            <a:off x="14474557" y="6572480"/>
            <a:ext cx="2644955" cy="2688956"/>
          </a:xfrm>
          <a:prstGeom prst="rect">
            <a:avLst/>
          </a:prstGeom>
        </p:spPr>
      </p:pic>
    </p:spTree>
    <p:extLst>
      <p:ext uri="{BB962C8B-B14F-4D97-AF65-F5344CB8AC3E}">
        <p14:creationId xmlns:p14="http://schemas.microsoft.com/office/powerpoint/2010/main" val="2365386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7119501">
            <a:off x="3316128" y="-287054"/>
            <a:ext cx="2825743" cy="2676749"/>
          </a:xfrm>
          <a:prstGeom prst="rect">
            <a:avLst/>
          </a:prstGeom>
        </p:spPr>
      </p:pic>
      <p:grpSp>
        <p:nvGrpSpPr>
          <p:cNvPr id="5" name="Group 6"/>
          <p:cNvGrpSpPr>
            <a:grpSpLocks noChangeAspect="1"/>
          </p:cNvGrpSpPr>
          <p:nvPr/>
        </p:nvGrpSpPr>
        <p:grpSpPr>
          <a:xfrm>
            <a:off x="929159" y="7758262"/>
            <a:ext cx="7620000" cy="1567428"/>
            <a:chOff x="0" y="0"/>
            <a:chExt cx="4828540" cy="4716780"/>
          </a:xfrm>
          <a:solidFill>
            <a:schemeClr val="bg1"/>
          </a:solidFill>
        </p:grpSpPr>
        <p:sp>
          <p:nvSpPr>
            <p:cNvPr id="6"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2" name="Picture 1"/>
          <p:cNvPicPr>
            <a:picLocks noChangeAspect="1"/>
          </p:cNvPicPr>
          <p:nvPr/>
        </p:nvPicPr>
        <p:blipFill>
          <a:blip r:embed="rId19"/>
          <a:stretch>
            <a:fillRect/>
          </a:stretch>
        </p:blipFill>
        <p:spPr>
          <a:xfrm>
            <a:off x="918999" y="1419225"/>
            <a:ext cx="7620000" cy="5715000"/>
          </a:xfrm>
          <a:prstGeom prst="rect">
            <a:avLst/>
          </a:prstGeom>
        </p:spPr>
      </p:pic>
      <p:pic>
        <p:nvPicPr>
          <p:cNvPr id="4" name="Picture 3"/>
          <p:cNvPicPr>
            <a:picLocks noChangeAspect="1"/>
          </p:cNvPicPr>
          <p:nvPr/>
        </p:nvPicPr>
        <p:blipFill>
          <a:blip r:embed="rId20"/>
          <a:stretch>
            <a:fillRect/>
          </a:stretch>
        </p:blipFill>
        <p:spPr>
          <a:xfrm>
            <a:off x="9700674" y="1412557"/>
            <a:ext cx="7855260" cy="5721668"/>
          </a:xfrm>
          <a:prstGeom prst="rect">
            <a:avLst/>
          </a:prstGeom>
        </p:spPr>
      </p:pic>
      <p:grpSp>
        <p:nvGrpSpPr>
          <p:cNvPr id="8" name="Group 6"/>
          <p:cNvGrpSpPr>
            <a:grpSpLocks noChangeAspect="1"/>
          </p:cNvGrpSpPr>
          <p:nvPr/>
        </p:nvGrpSpPr>
        <p:grpSpPr>
          <a:xfrm>
            <a:off x="9930854" y="7767072"/>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1" name="TextBox 10"/>
          <p:cNvSpPr txBox="1"/>
          <p:nvPr/>
        </p:nvSpPr>
        <p:spPr>
          <a:xfrm>
            <a:off x="1529106" y="7734300"/>
            <a:ext cx="6624294"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ngư</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Đà</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Nẵng</a:t>
            </a:r>
            <a:endParaRPr lang="vi-VN"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10088360" y="7734300"/>
            <a:ext cx="7285240" cy="1338828"/>
          </a:xfrm>
          <a:prstGeom prst="rect">
            <a:avLst/>
          </a:prstGeom>
          <a:noFill/>
        </p:spPr>
        <p:txBody>
          <a:bodyPr wrap="square" rtlCol="0">
            <a:spAutoFit/>
          </a:bodyPr>
          <a:lstStyle/>
          <a:p>
            <a:pPr algn="just">
              <a:lnSpc>
                <a:spcPct val="150000"/>
              </a:lnSpc>
            </a:pPr>
            <a:r>
              <a:rPr lang="en-US" sz="5400" dirty="0" err="1" smtClean="0">
                <a:solidFill>
                  <a:prstClr val="black"/>
                </a:solidFill>
                <a:latin typeface="Times New Roman" panose="02020603050405020304" pitchFamily="18" charset="0"/>
                <a:cs typeface="Times New Roman" panose="02020603050405020304" pitchFamily="18" charset="0"/>
              </a:rPr>
              <a:t>Lễ</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cầu</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mưa</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Chăm</a:t>
            </a:r>
            <a:r>
              <a:rPr lang="en-US" sz="5400" dirty="0" smtClean="0">
                <a:solidFill>
                  <a:prstClr val="black"/>
                </a:solidFill>
                <a:latin typeface="Times New Roman" panose="02020603050405020304" pitchFamily="18" charset="0"/>
                <a:cs typeface="Times New Roman" panose="02020603050405020304" pitchFamily="18" charset="0"/>
              </a:rPr>
              <a:t> </a:t>
            </a:r>
            <a:r>
              <a:rPr lang="en-US" sz="5400" dirty="0" err="1" smtClean="0">
                <a:solidFill>
                  <a:prstClr val="black"/>
                </a:solidFill>
                <a:latin typeface="Times New Roman" panose="02020603050405020304" pitchFamily="18" charset="0"/>
                <a:cs typeface="Times New Roman" panose="02020603050405020304" pitchFamily="18" charset="0"/>
              </a:rPr>
              <a:t>H’roi</a:t>
            </a:r>
            <a:endParaRPr lang="vi-VN" sz="5400" dirty="0">
              <a:solidFill>
                <a:prstClr val="black"/>
              </a:solidFill>
              <a:latin typeface="Times New Roman" panose="02020603050405020304" pitchFamily="18" charset="0"/>
              <a:cs typeface="Times New Roman" panose="02020603050405020304" pitchFamily="18" charset="0"/>
            </a:endParaRPr>
          </a:p>
        </p:txBody>
      </p:sp>
      <p:pic>
        <p:nvPicPr>
          <p:cNvPr id="13" name="Picture 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3182600" y="0"/>
            <a:ext cx="1177527" cy="1682182"/>
          </a:xfrm>
          <a:prstGeom prst="rect">
            <a:avLst/>
          </a:prstGeom>
        </p:spPr>
      </p:pic>
    </p:spTree>
    <p:extLst>
      <p:ext uri="{BB962C8B-B14F-4D97-AF65-F5344CB8AC3E}">
        <p14:creationId xmlns:p14="http://schemas.microsoft.com/office/powerpoint/2010/main" val="353105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647428">
            <a:off x="5619" y="437308"/>
            <a:ext cx="1404667" cy="773844"/>
          </a:xfrm>
          <a:prstGeom prst="rect">
            <a:avLst/>
          </a:prstGeom>
        </p:spPr>
      </p:pic>
      <p:grpSp>
        <p:nvGrpSpPr>
          <p:cNvPr id="15" name="Group 6"/>
          <p:cNvGrpSpPr>
            <a:grpSpLocks noChangeAspect="1"/>
          </p:cNvGrpSpPr>
          <p:nvPr/>
        </p:nvGrpSpPr>
        <p:grpSpPr>
          <a:xfrm>
            <a:off x="1509576" y="1119124"/>
            <a:ext cx="12252485" cy="4862576"/>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831" b="99195" l="7897" r="89949"/>
                    </a14:imgEffect>
                  </a14:imgLayer>
                </a14:imgProps>
              </a:ext>
            </a:extLst>
          </a:blip>
          <a:stretch>
            <a:fillRect/>
          </a:stretch>
        </p:blipFill>
        <p:spPr>
          <a:xfrm>
            <a:off x="9861411" y="4265847"/>
            <a:ext cx="9839460" cy="6266979"/>
          </a:xfrm>
          <a:prstGeom prst="rect">
            <a:avLst/>
          </a:prstGeom>
        </p:spPr>
      </p:pic>
      <p:sp>
        <p:nvSpPr>
          <p:cNvPr id="23" name="TextBox 13"/>
          <p:cNvSpPr txBox="1"/>
          <p:nvPr/>
        </p:nvSpPr>
        <p:spPr>
          <a:xfrm>
            <a:off x="2186752" y="2095500"/>
            <a:ext cx="10911023" cy="3046988"/>
          </a:xfrm>
          <a:prstGeom prst="rect">
            <a:avLst/>
          </a:prstGeom>
        </p:spPr>
        <p:txBody>
          <a:bodyPr wrap="square" lIns="0" tIns="0" rIns="0" bIns="0" rtlCol="0" anchor="t">
            <a:spAutoFit/>
          </a:bodyPr>
          <a:lstStyle/>
          <a:p>
            <a:pPr algn="just">
              <a:lnSpc>
                <a:spcPct val="150000"/>
              </a:lnSpc>
            </a:pP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Viết</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đoạn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(5-7 </a:t>
            </a:r>
            <a:r>
              <a:rPr lang="en-US" sz="4400" dirty="0" err="1" smtClean="0">
                <a:solidFill>
                  <a:srgbClr val="000000"/>
                </a:solidFill>
                <a:latin typeface="Times New Roman" panose="02020603050405020304" pitchFamily="18" charset="0"/>
                <a:cs typeface="Times New Roman" panose="02020603050405020304" pitchFamily="18" charset="0"/>
              </a:rPr>
              <a:t>câu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nêu</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cảm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nhận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em</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về</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những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giá</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trị</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sống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được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bộc</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lộ</a:t>
            </a:r>
            <a:r>
              <a:rPr lang="en-US" sz="4400" dirty="0" smtClean="0">
                <a:solidFill>
                  <a:srgbClr val="000000"/>
                </a:solidFill>
                <a:latin typeface="Times New Roman" panose="02020603050405020304" pitchFamily="18" charset="0"/>
                <a:cs typeface="Times New Roman" panose="02020603050405020304" pitchFamily="18" charset="0"/>
              </a:rPr>
              <a:t> qua </a:t>
            </a:r>
            <a:r>
              <a:rPr lang="en-US" sz="4400" dirty="0" err="1" smtClean="0">
                <a:solidFill>
                  <a:srgbClr val="000000"/>
                </a:solidFill>
                <a:latin typeface="Times New Roman" panose="02020603050405020304" pitchFamily="18" charset="0"/>
                <a:cs typeface="Times New Roman" panose="02020603050405020304" pitchFamily="18" charset="0"/>
              </a:rPr>
              <a:t>văn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bản</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Lễ</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rửa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làng</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của</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người</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 </a:t>
            </a:r>
            <a:r>
              <a:rPr lang="en-US" sz="4400" dirty="0" err="1" smtClean="0">
                <a:solidFill>
                  <a:srgbClr val="000000"/>
                </a:solidFill>
                <a:latin typeface="Times New Roman" panose="02020603050405020304" pitchFamily="18" charset="0"/>
                <a:cs typeface="Times New Roman" panose="02020603050405020304" pitchFamily="18" charset="0"/>
              </a:rPr>
              <a:t>Lô</a:t>
            </a:r>
            <a:r>
              <a:rPr lang="en-US" sz="4400" dirty="0" smtClean="0">
                <a:solidFill>
                  <a:srgbClr val="000000"/>
                </a:solidFill>
                <a:latin typeface="Times New Roman" panose="02020603050405020304" pitchFamily="18" charset="0"/>
                <a:cs typeface="Times New Roman" panose="02020603050405020304" pitchFamily="18" charset="0"/>
              </a:rPr>
              <a:t>”</a:t>
            </a:r>
            <a:endParaRPr lang="vi-VN" sz="4400" b="1" dirty="0">
              <a:solidFill>
                <a:srgbClr val="000000"/>
              </a:solidFill>
              <a:latin typeface="Times New Roman" panose="02020603050405020304" pitchFamily="18" charset="0"/>
              <a:cs typeface="Times New Roman" panose="02020603050405020304" pitchFamily="18" charset="0"/>
            </a:endParaRPr>
          </a:p>
        </p:txBody>
      </p:sp>
      <p:pic>
        <p:nvPicPr>
          <p:cNvPr id="8" name="Picture 5"/>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3133335" y="-934126"/>
            <a:ext cx="5350213" cy="4114800"/>
          </a:xfrm>
          <a:prstGeom prst="rect">
            <a:avLst/>
          </a:prstGeom>
        </p:spPr>
      </p:pic>
    </p:spTree>
    <p:extLst>
      <p:ext uri="{BB962C8B-B14F-4D97-AF65-F5344CB8AC3E}">
        <p14:creationId xmlns:p14="http://schemas.microsoft.com/office/powerpoint/2010/main" val="3809129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5"/>
          <a:stretch>
            <a:fillRect/>
          </a:stretch>
        </p:blipFill>
        <p:spPr>
          <a:xfrm>
            <a:off x="20116800" y="4914900"/>
            <a:ext cx="914400" cy="914400"/>
          </a:xfr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0"/>
            <a:ext cx="18291134" cy="10287000"/>
          </a:xfrm>
          <a:prstGeom prst="rect">
            <a:avLst/>
          </a:prstGeom>
        </p:spPr>
      </p:pic>
      <p:sp>
        <p:nvSpPr>
          <p:cNvPr id="6" name="Rectangle 5"/>
          <p:cNvSpPr/>
          <p:nvPr/>
        </p:nvSpPr>
        <p:spPr>
          <a:xfrm>
            <a:off x="5601103" y="3913390"/>
            <a:ext cx="11988538" cy="3831818"/>
          </a:xfrm>
          <a:prstGeom prst="rect">
            <a:avLst/>
          </a:prstGeom>
          <a:noFill/>
        </p:spPr>
        <p:txBody>
          <a:bodyPr wrap="none" lIns="137160" tIns="68580" rIns="137160" bIns="68580">
            <a:spAutoFit/>
            <a:scene3d>
              <a:camera prst="orthographicFront"/>
              <a:lightRig rig="threePt" dir="t"/>
            </a:scene3d>
            <a:sp3d extrusionH="57150">
              <a:bevelT w="82550" h="38100" prst="coolSlant"/>
            </a:sp3d>
          </a:bodyPr>
          <a:lstStyle/>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RUNG</a:t>
            </a:r>
          </a:p>
          <a:p>
            <a:pPr algn="ctr" defTabSz="1371600"/>
            <a:r>
              <a:rPr lang="en-US" sz="12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CHUÔNG VÀNG</a:t>
            </a:r>
          </a:p>
        </p:txBody>
      </p:sp>
    </p:spTree>
    <p:extLst>
      <p:ext uri="{BB962C8B-B14F-4D97-AF65-F5344CB8AC3E}">
        <p14:creationId xmlns:p14="http://schemas.microsoft.com/office/powerpoint/2010/main" val="3068091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1 </a:t>
            </a:r>
          </a:p>
        </p:txBody>
      </p:sp>
      <p:graphicFrame>
        <p:nvGraphicFramePr>
          <p:cNvPr id="34" name="Object 33"/>
          <p:cNvGraphicFramePr>
            <a:graphicFrameLocks noChangeAspect="1"/>
          </p:cNvGraphicFramePr>
          <p:nvPr>
            <p:extLst>
              <p:ext uri="{D42A27DB-BD31-4B8C-83A1-F6EECF244321}">
                <p14:modId xmlns:p14="http://schemas.microsoft.com/office/powerpoint/2010/main" val="574236602"/>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1071"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8354706"/>
            <a:ext cx="875395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mừng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mới</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còn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có</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tên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gọi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khác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844607"/>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1824075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HỎI 2</a:t>
            </a:r>
          </a:p>
        </p:txBody>
      </p:sp>
      <p:graphicFrame>
        <p:nvGraphicFramePr>
          <p:cNvPr id="34" name="Object 33"/>
          <p:cNvGraphicFramePr>
            <a:graphicFrameLocks noChangeAspect="1"/>
          </p:cNvGraphicFramePr>
          <p:nvPr>
            <p:extLst>
              <p:ext uri="{D42A27DB-BD31-4B8C-83A1-F6EECF244321}">
                <p14:modId xmlns:p14="http://schemas.microsoft.com/office/powerpoint/2010/main" val="4269804550"/>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2095"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367512"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5 </a:t>
            </a:r>
            <a:r>
              <a:rPr lang="en-US" sz="7200" dirty="0" err="1" smtClean="0">
                <a:solidFill>
                  <a:prstClr val="white"/>
                </a:solidFill>
                <a:latin typeface="Times New Roman" panose="02020603050405020304" pitchFamily="18" charset="0"/>
                <a:cs typeface="Times New Roman" panose="02020603050405020304" pitchFamily="18" charset="0"/>
              </a:rPr>
              <a:t>hoặc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tháng</a:t>
            </a:r>
            <a:r>
              <a:rPr lang="en-US" sz="7200" dirty="0" smtClean="0">
                <a:solidFill>
                  <a:prstClr val="white"/>
                </a:solidFill>
                <a:latin typeface="Times New Roman" panose="02020603050405020304" pitchFamily="18" charset="0"/>
                <a:cs typeface="Times New Roman" panose="02020603050405020304" pitchFamily="18" charset="0"/>
              </a:rPr>
              <a:t> 6 </a:t>
            </a:r>
            <a:r>
              <a:rPr lang="en-US" sz="7200" dirty="0" err="1" smtClean="0">
                <a:solidFill>
                  <a:prstClr val="white"/>
                </a:solidFill>
                <a:latin typeface="Times New Roman" panose="02020603050405020304" pitchFamily="18" charset="0"/>
                <a:cs typeface="Times New Roman" panose="02020603050405020304" pitchFamily="18" charset="0"/>
              </a:rPr>
              <a:t>âm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lịch</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4"/>
            <a:ext cx="15955494" cy="1200329"/>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Thời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điểm</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diễn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30315" y="976528"/>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16869892" y="9029700"/>
            <a:ext cx="914400" cy="914400"/>
          </a:xfrm>
          <a:prstGeom prst="rect">
            <a:avLst/>
          </a:prstGeom>
        </p:spPr>
      </p:pic>
      <p:pic>
        <p:nvPicPr>
          <p:cNvPr id="6" name="Picture 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spTree>
    <p:extLst>
      <p:ext uri="{BB962C8B-B14F-4D97-AF65-F5344CB8AC3E}">
        <p14:creationId xmlns:p14="http://schemas.microsoft.com/office/powerpoint/2010/main" val="1516424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3"/>
                </p:tgtEl>
              </p:cMediaNode>
            </p:audio>
          </p:childTnLst>
        </p:cTn>
      </p:par>
    </p:tnLst>
    <p:bldLst>
      <p:bldP spid="32" grpId="0"/>
      <p:bldP spid="35" grpId="0" animBg="1"/>
      <p:bldP spid="36"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3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68589523"/>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3119"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0" y="7783206"/>
            <a:ext cx="14519909"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vật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thẻ</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hương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giấy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trúc</a:t>
            </a:r>
            <a:r>
              <a:rPr lang="en-US" sz="7200" dirty="0" smtClean="0">
                <a:solidFill>
                  <a:prstClr val="white"/>
                </a:solidFill>
                <a:latin typeface="Times New Roman" panose="02020603050405020304" pitchFamily="18" charset="0"/>
                <a:cs typeface="Times New Roman" panose="02020603050405020304" pitchFamily="18" charset="0"/>
              </a:rPr>
              <a:t>, con </a:t>
            </a:r>
            <a:r>
              <a:rPr lang="en-US" sz="7200" dirty="0" err="1" smtClean="0">
                <a:solidFill>
                  <a:prstClr val="white"/>
                </a:solidFill>
                <a:latin typeface="Times New Roman" panose="02020603050405020304" pitchFamily="18" charset="0"/>
                <a:cs typeface="Times New Roman" panose="02020603050405020304" pitchFamily="18" charset="0"/>
              </a:rPr>
              <a:t>gà</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trống</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Một</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trước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khi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tổ</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chức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dân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cần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chuẩn</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bị</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những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gì</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075601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4 </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2257393069"/>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4143"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48691" y="7783206"/>
            <a:ext cx="8753954" cy="1200329"/>
          </a:xfrm>
          <a:prstGeom prst="rect">
            <a:avLst/>
          </a:prstGeom>
          <a:solidFill>
            <a:schemeClr val="tx1">
              <a:alpha val="47000"/>
            </a:schemeClr>
          </a:solidFill>
        </p:spPr>
        <p:txBody>
          <a:bodyPr wrap="square" rtlCol="0">
            <a:spAutoFit/>
          </a:bodyPr>
          <a:lstStyle/>
          <a:p>
            <a:pPr defTabSz="1371600"/>
            <a:r>
              <a:rPr lang="en-US" sz="7200" dirty="0" smtClean="0">
                <a:solidFill>
                  <a:prstClr val="white"/>
                </a:solidFill>
                <a:latin typeface="Times New Roman" panose="02020603050405020304" pitchFamily="18" charset="0"/>
                <a:cs typeface="Times New Roman" panose="02020603050405020304" pitchFamily="18" charset="0"/>
              </a:rPr>
              <a:t>9 </a:t>
            </a:r>
            <a:r>
              <a:rPr lang="en-US" sz="7200" dirty="0" err="1" smtClean="0">
                <a:solidFill>
                  <a:prstClr val="white"/>
                </a:solidFill>
                <a:latin typeface="Times New Roman" panose="02020603050405020304" pitchFamily="18" charset="0"/>
                <a:cs typeface="Times New Roman" panose="02020603050405020304" pitchFamily="18" charset="0"/>
              </a:rPr>
              <a:t>ngày</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999995" y="3316815"/>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cúng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bao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nhiêu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ngày</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sau</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thì</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lạ</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được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bước</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vào</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685801" y="6215955"/>
            <a:ext cx="5305426" cy="1338828"/>
          </a:xfrm>
          <a:prstGeom prst="rect">
            <a:avLst/>
          </a:prstGeom>
          <a:noFill/>
        </p:spPr>
        <p:txBody>
          <a:bodyPr wrap="square" rtlCol="0">
            <a:spAutoFit/>
          </a:bodyPr>
          <a:lstStyle/>
          <a:p>
            <a:pPr defTabSz="1371600"/>
            <a:r>
              <a:rPr lang="en-US" sz="8100" i="1" u="sng" dirty="0" err="1">
                <a:solidFill>
                  <a:srgbClr val="FFFF00"/>
                </a:solidFill>
                <a:latin typeface="Times New Roman" panose="02020603050405020304" pitchFamily="18" charset="0"/>
                <a:cs typeface="Times New Roman" panose="02020603050405020304" pitchFamily="18" charset="0"/>
              </a:rPr>
              <a:t>Đáp</a:t>
            </a:r>
            <a:r>
              <a:rPr lang="en-US" sz="8100" i="1" u="sng" dirty="0">
                <a:solidFill>
                  <a:srgbClr val="FFFF00"/>
                </a:solidFill>
                <a:latin typeface="Times New Roman" panose="02020603050405020304" pitchFamily="18" charset="0"/>
                <a:cs typeface="Times New Roman" panose="02020603050405020304" pitchFamily="18" charset="0"/>
              </a:rPr>
              <a:t> </a:t>
            </a:r>
            <a:r>
              <a:rPr lang="en-US" sz="8100" i="1" u="sng" dirty="0" err="1">
                <a:solidFill>
                  <a:srgbClr val="FFFF00"/>
                </a:solidFill>
                <a:latin typeface="Times New Roman" panose="02020603050405020304" pitchFamily="18" charset="0"/>
                <a:cs typeface="Times New Roman" panose="02020603050405020304" pitchFamily="18" charset="0"/>
              </a:rPr>
              <a:t>án</a:t>
            </a:r>
            <a:r>
              <a:rPr lang="en-US" sz="81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914402"/>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24511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7848600" y="1546244"/>
            <a:ext cx="11053006" cy="7102456"/>
          </a:xfrm>
          <a:prstGeom prst="rect">
            <a:avLst/>
          </a:prstGeom>
        </p:spPr>
      </p:pic>
    </p:spTree>
    <p:extLst>
      <p:ext uri="{BB962C8B-B14F-4D97-AF65-F5344CB8AC3E}">
        <p14:creationId xmlns:p14="http://schemas.microsoft.com/office/powerpoint/2010/main" val="27908898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39000">
              <a:srgbClr val="C00000"/>
            </a:gs>
            <a:gs pos="88000">
              <a:srgbClr val="FF0000"/>
            </a:gs>
            <a:gs pos="100000">
              <a:srgbClr val="C00000"/>
            </a:gs>
          </a:gsLst>
          <a:lin ang="5400000" scaled="0"/>
        </a:gradFill>
        <a:effectLst/>
      </p:bgPr>
    </p:bg>
    <p:spTree>
      <p:nvGrpSpPr>
        <p:cNvPr id="1" name=""/>
        <p:cNvGrpSpPr/>
        <p:nvPr/>
      </p:nvGrpSpPr>
      <p:grpSpPr>
        <a:xfrm>
          <a:off x="0" y="0"/>
          <a:ext cx="0" cy="0"/>
          <a:chOff x="0" y="0"/>
          <a:chExt cx="0" cy="0"/>
        </a:xfrm>
      </p:grpSpPr>
      <p:sp>
        <p:nvSpPr>
          <p:cNvPr id="32" name="TextBox 31"/>
          <p:cNvSpPr txBox="1"/>
          <p:nvPr/>
        </p:nvSpPr>
        <p:spPr>
          <a:xfrm>
            <a:off x="3086100" y="397847"/>
            <a:ext cx="7086600" cy="1338828"/>
          </a:xfrm>
          <a:prstGeom prst="rect">
            <a:avLst/>
          </a:prstGeom>
          <a:noFill/>
        </p:spPr>
        <p:txBody>
          <a:bodyPr wrap="square" rtlCol="0">
            <a:spAutoFit/>
          </a:bodyPr>
          <a:lstStyle/>
          <a:p>
            <a:pPr defTabSz="1371600"/>
            <a:r>
              <a:rPr lang="en-US" sz="8100" dirty="0">
                <a:solidFill>
                  <a:srgbClr val="FFFF00"/>
                </a:solidFill>
                <a:latin typeface="Times New Roman" panose="02020603050405020304" pitchFamily="18" charset="0"/>
                <a:cs typeface="Times New Roman" panose="02020603050405020304" pitchFamily="18" charset="0"/>
              </a:rPr>
              <a:t>CÂU </a:t>
            </a:r>
            <a:r>
              <a:rPr lang="en-US" sz="8100">
                <a:solidFill>
                  <a:srgbClr val="FFFF00"/>
                </a:solidFill>
                <a:latin typeface="Times New Roman" panose="02020603050405020304" pitchFamily="18" charset="0"/>
                <a:cs typeface="Times New Roman" panose="02020603050405020304" pitchFamily="18" charset="0"/>
              </a:rPr>
              <a:t>HỎI  5</a:t>
            </a:r>
            <a:endParaRPr lang="en-US" sz="8100" dirty="0">
              <a:solidFill>
                <a:srgbClr val="FFFF00"/>
              </a:solidFill>
              <a:latin typeface="Times New Roman" panose="02020603050405020304" pitchFamily="18" charset="0"/>
              <a:cs typeface="Times New Roman" panose="02020603050405020304" pitchFamily="18" charset="0"/>
            </a:endParaRPr>
          </a:p>
        </p:txBody>
      </p:sp>
      <p:graphicFrame>
        <p:nvGraphicFramePr>
          <p:cNvPr id="34" name="Object 33"/>
          <p:cNvGraphicFramePr>
            <a:graphicFrameLocks noChangeAspect="1"/>
          </p:cNvGraphicFramePr>
          <p:nvPr>
            <p:extLst>
              <p:ext uri="{D42A27DB-BD31-4B8C-83A1-F6EECF244321}">
                <p14:modId xmlns:p14="http://schemas.microsoft.com/office/powerpoint/2010/main" val="1243357984"/>
              </p:ext>
            </p:extLst>
          </p:nvPr>
        </p:nvGraphicFramePr>
        <p:xfrm>
          <a:off x="9477377" y="3557588"/>
          <a:ext cx="171450" cy="266700"/>
        </p:xfrm>
        <a:graphic>
          <a:graphicData uri="http://schemas.openxmlformats.org/presentationml/2006/ole">
            <mc:AlternateContent xmlns:mc="http://schemas.openxmlformats.org/markup-compatibility/2006">
              <mc:Choice xmlns:v="urn:schemas-microsoft-com:vml" Requires="v">
                <p:oleObj spid="_x0000_s5167"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477377" y="3557588"/>
                        <a:ext cx="17145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TextBox 34"/>
          <p:cNvSpPr txBox="1"/>
          <p:nvPr/>
        </p:nvSpPr>
        <p:spPr>
          <a:xfrm>
            <a:off x="979675" y="6704627"/>
            <a:ext cx="16006798" cy="3354765"/>
          </a:xfrm>
          <a:prstGeom prst="rect">
            <a:avLst/>
          </a:prstGeom>
          <a:solidFill>
            <a:schemeClr val="tx1">
              <a:alpha val="47000"/>
            </a:schemeClr>
          </a:solidFill>
        </p:spPr>
        <p:txBody>
          <a:bodyPr wrap="square" rtlCol="0">
            <a:spAutoFit/>
          </a:bodyPr>
          <a:lstStyle/>
          <a:p>
            <a:pPr marR="30480" algn="just">
              <a:spcAft>
                <a:spcPts val="1200"/>
              </a:spcAft>
            </a:pPr>
            <a:r>
              <a:rPr lang="vi-VN" sz="4800" b="1" dirty="0">
                <a:solidFill>
                  <a:schemeClr val="bg1"/>
                </a:solidFill>
                <a:latin typeface="Times New Roman" panose="02020603050405020304" pitchFamily="18" charset="0"/>
                <a:cs typeface="Times New Roman" panose="02020603050405020304" pitchFamily="18" charset="0"/>
              </a:rPr>
              <a:t>- </a:t>
            </a:r>
            <a:r>
              <a:rPr lang="vi-VN" sz="4800" dirty="0">
                <a:solidFill>
                  <a:schemeClr val="bg1"/>
                </a:solidFill>
                <a:latin typeface="Times New Roman" panose="02020603050405020304" pitchFamily="18" charset="0"/>
                <a:cs typeface="Times New Roman" panose="02020603050405020304" pitchFamily="18" charset="0"/>
              </a:rPr>
              <a:t>Dân làng cảm thấy tin tưởng vào tương lai phía trước</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Mang đậm bản sắc văn hóa cộng đồng</a:t>
            </a:r>
          </a:p>
          <a:p>
            <a:pPr marR="30480" algn="just">
              <a:spcAft>
                <a:spcPts val="1200"/>
              </a:spcAft>
            </a:pPr>
            <a:r>
              <a:rPr lang="vi-VN" sz="4800" dirty="0">
                <a:solidFill>
                  <a:schemeClr val="bg1"/>
                </a:solidFill>
                <a:latin typeface="Times New Roman" panose="02020603050405020304" pitchFamily="18" charset="0"/>
                <a:cs typeface="Times New Roman" panose="02020603050405020304" pitchFamily="18" charset="0"/>
              </a:rPr>
              <a:t>- Đây là tín ngưỡng dân gian,nét đẹp truyền thống làm giàu bản sắc dân tộc Việt Nam</a:t>
            </a:r>
          </a:p>
        </p:txBody>
      </p:sp>
      <p:sp>
        <p:nvSpPr>
          <p:cNvPr id="36" name="TextBox 35"/>
          <p:cNvSpPr txBox="1"/>
          <p:nvPr/>
        </p:nvSpPr>
        <p:spPr>
          <a:xfrm>
            <a:off x="979675" y="2919743"/>
            <a:ext cx="15955494" cy="2308324"/>
          </a:xfrm>
          <a:prstGeom prst="rect">
            <a:avLst/>
          </a:prstGeom>
          <a:solidFill>
            <a:schemeClr val="tx1">
              <a:alpha val="47000"/>
            </a:schemeClr>
          </a:solidFill>
        </p:spPr>
        <p:txBody>
          <a:bodyPr wrap="square" rtlCol="0">
            <a:spAutoFit/>
          </a:bodyPr>
          <a:lstStyle/>
          <a:p>
            <a:pPr defTabSz="1371600"/>
            <a:r>
              <a:rPr lang="en-US" sz="7200" dirty="0" err="1" smtClean="0">
                <a:solidFill>
                  <a:prstClr val="white"/>
                </a:solidFill>
                <a:latin typeface="Times New Roman" panose="02020603050405020304" pitchFamily="18" charset="0"/>
                <a:cs typeface="Times New Roman" panose="02020603050405020304" pitchFamily="18" charset="0"/>
              </a:rPr>
              <a:t>Nêu</a:t>
            </a:r>
            <a:r>
              <a:rPr lang="en-US" sz="7200" dirty="0" smtClean="0">
                <a:solidFill>
                  <a:prstClr val="white"/>
                </a:solidFill>
                <a:latin typeface="Times New Roman" panose="02020603050405020304" pitchFamily="18" charset="0"/>
                <a:cs typeface="Times New Roman" panose="02020603050405020304" pitchFamily="18" charset="0"/>
              </a:rPr>
              <a:t> ý </a:t>
            </a:r>
            <a:r>
              <a:rPr lang="en-US" sz="7200" dirty="0" err="1" smtClean="0">
                <a:solidFill>
                  <a:prstClr val="white"/>
                </a:solidFill>
                <a:latin typeface="Times New Roman" panose="02020603050405020304" pitchFamily="18" charset="0"/>
                <a:cs typeface="Times New Roman" panose="02020603050405020304" pitchFamily="18" charset="0"/>
              </a:rPr>
              <a:t>nghĩa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Lễ</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rửa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làng</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của</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người</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 </a:t>
            </a:r>
            <a:r>
              <a:rPr lang="en-US" sz="7200" dirty="0" err="1" smtClean="0">
                <a:solidFill>
                  <a:prstClr val="white"/>
                </a:solidFill>
                <a:latin typeface="Times New Roman" panose="02020603050405020304" pitchFamily="18" charset="0"/>
                <a:cs typeface="Times New Roman" panose="02020603050405020304" pitchFamily="18" charset="0"/>
              </a:rPr>
              <a:t>Lô</a:t>
            </a:r>
            <a:r>
              <a:rPr lang="en-US" sz="7200" dirty="0" smtClean="0">
                <a:solidFill>
                  <a:prstClr val="white"/>
                </a:solidFill>
                <a:latin typeface="Times New Roman" panose="02020603050405020304" pitchFamily="18" charset="0"/>
                <a:cs typeface="Times New Roman" panose="02020603050405020304" pitchFamily="18" charset="0"/>
              </a:rPr>
              <a:t>?</a:t>
            </a:r>
            <a:endParaRPr lang="en-US" sz="7200" dirty="0">
              <a:solidFill>
                <a:prstClr val="white"/>
              </a:solidFill>
              <a:latin typeface="Times New Roman" panose="02020603050405020304" pitchFamily="18" charset="0"/>
              <a:cs typeface="Times New Roman" panose="02020603050405020304" pitchFamily="18" charset="0"/>
            </a:endParaRPr>
          </a:p>
        </p:txBody>
      </p:sp>
      <p:sp>
        <p:nvSpPr>
          <p:cNvPr id="2" name="TextBox 1"/>
          <p:cNvSpPr txBox="1"/>
          <p:nvPr/>
        </p:nvSpPr>
        <p:spPr>
          <a:xfrm>
            <a:off x="948691" y="5412349"/>
            <a:ext cx="5305426" cy="1107996"/>
          </a:xfrm>
          <a:prstGeom prst="rect">
            <a:avLst/>
          </a:prstGeom>
          <a:noFill/>
        </p:spPr>
        <p:txBody>
          <a:bodyPr wrap="square" rtlCol="0">
            <a:spAutoFit/>
          </a:bodyPr>
          <a:lstStyle/>
          <a:p>
            <a:pPr defTabSz="1371600"/>
            <a:r>
              <a:rPr lang="en-US" sz="6600" i="1" u="sng" dirty="0" err="1">
                <a:solidFill>
                  <a:srgbClr val="FFFF00"/>
                </a:solidFill>
                <a:latin typeface="Times New Roman" panose="02020603050405020304" pitchFamily="18" charset="0"/>
                <a:cs typeface="Times New Roman" panose="02020603050405020304" pitchFamily="18" charset="0"/>
              </a:rPr>
              <a:t>Đáp</a:t>
            </a:r>
            <a:r>
              <a:rPr lang="en-US" sz="6600" i="1" u="sng" dirty="0">
                <a:solidFill>
                  <a:srgbClr val="FFFF00"/>
                </a:solidFill>
                <a:latin typeface="Times New Roman" panose="02020603050405020304" pitchFamily="18" charset="0"/>
                <a:cs typeface="Times New Roman" panose="02020603050405020304" pitchFamily="18" charset="0"/>
              </a:rPr>
              <a:t> </a:t>
            </a:r>
            <a:r>
              <a:rPr lang="en-US" sz="6600" i="1" u="sng" dirty="0" err="1">
                <a:solidFill>
                  <a:srgbClr val="FFFF00"/>
                </a:solidFill>
                <a:latin typeface="Times New Roman" panose="02020603050405020304" pitchFamily="18" charset="0"/>
                <a:cs typeface="Times New Roman" panose="02020603050405020304" pitchFamily="18" charset="0"/>
              </a:rPr>
              <a:t>án</a:t>
            </a:r>
            <a:r>
              <a:rPr lang="en-US" sz="6600" i="1" u="sng" dirty="0">
                <a:solidFill>
                  <a:srgbClr val="FFFF00"/>
                </a:solidFill>
                <a:latin typeface="Times New Roman" panose="02020603050405020304" pitchFamily="18" charset="0"/>
                <a:cs typeface="Times New Roman" panose="02020603050405020304" pitchFamily="18" charset="0"/>
              </a:rPr>
              <a:t>: </a:t>
            </a:r>
          </a:p>
        </p:txBody>
      </p:sp>
      <p:pic>
        <p:nvPicPr>
          <p:cNvPr id="33" name="Picture 4" descr="het gio"/>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245326">
            <a:off x="15946391" y="942990"/>
            <a:ext cx="194548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3" descr="an30"/>
          <p:cNvPicPr>
            <a:picLocks noChangeAspect="1" noChangeArrowheads="1" noCrop="1"/>
          </p:cNvPicPr>
          <p:nvPr/>
        </p:nvPicPr>
        <p:blipFill>
          <a:blip r:embed="rId14">
            <a:extLst/>
          </a:blip>
          <a:srcRect/>
          <a:stretch>
            <a:fillRect/>
          </a:stretch>
        </p:blipFill>
        <p:spPr bwMode="auto">
          <a:xfrm>
            <a:off x="16083252" y="755340"/>
            <a:ext cx="1671760" cy="1480204"/>
          </a:xfrm>
          <a:prstGeom prst="ellipse">
            <a:avLst/>
          </a:prstGeom>
          <a:ln>
            <a:noFill/>
          </a:ln>
          <a:effectLst>
            <a:softEdge rad="112500"/>
          </a:effectLst>
          <a:extLst/>
        </p:spPr>
      </p:pic>
      <p:sp>
        <p:nvSpPr>
          <p:cNvPr id="38" name="Hình chữ nhật 85"/>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a:t>
            </a:r>
          </a:p>
        </p:txBody>
      </p:sp>
      <p:sp>
        <p:nvSpPr>
          <p:cNvPr id="39" name="Hình chữ nhật 84"/>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2</a:t>
            </a:r>
          </a:p>
        </p:txBody>
      </p:sp>
      <p:sp>
        <p:nvSpPr>
          <p:cNvPr id="40" name="Hình chữ nhật 83"/>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3</a:t>
            </a:r>
          </a:p>
        </p:txBody>
      </p:sp>
      <p:sp>
        <p:nvSpPr>
          <p:cNvPr id="41" name="Hình chữ nhật 57"/>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4</a:t>
            </a:r>
          </a:p>
        </p:txBody>
      </p:sp>
      <p:sp>
        <p:nvSpPr>
          <p:cNvPr id="42" name="Hình chữ nhật 86"/>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5</a:t>
            </a:r>
          </a:p>
        </p:txBody>
      </p:sp>
      <p:sp>
        <p:nvSpPr>
          <p:cNvPr id="43" name="Hình chữ nhật 87"/>
          <p:cNvSpPr/>
          <p:nvPr/>
        </p:nvSpPr>
        <p:spPr>
          <a:xfrm>
            <a:off x="15896596" y="255423"/>
            <a:ext cx="2045068"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6</a:t>
            </a:r>
          </a:p>
        </p:txBody>
      </p:sp>
      <p:sp>
        <p:nvSpPr>
          <p:cNvPr id="44" name="Hình chữ nhật 88"/>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7</a:t>
            </a:r>
          </a:p>
        </p:txBody>
      </p:sp>
      <p:sp>
        <p:nvSpPr>
          <p:cNvPr id="45" name="Hình chữ nhật 89"/>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8</a:t>
            </a:r>
          </a:p>
        </p:txBody>
      </p:sp>
      <p:sp>
        <p:nvSpPr>
          <p:cNvPr id="46" name="Hình chữ nhật 90"/>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9</a:t>
            </a:r>
          </a:p>
        </p:txBody>
      </p:sp>
      <p:sp>
        <p:nvSpPr>
          <p:cNvPr id="47" name="Hình chữ nhật 91"/>
          <p:cNvSpPr/>
          <p:nvPr/>
        </p:nvSpPr>
        <p:spPr>
          <a:xfrm>
            <a:off x="15896599" y="255423"/>
            <a:ext cx="2045066" cy="2480038"/>
          </a:xfrm>
          <a:prstGeom prst="rect">
            <a:avLst/>
          </a:prstGeom>
          <a:blipFill>
            <a:blip r:embed="rId15"/>
            <a:stretch>
              <a:fillRect/>
            </a:stretch>
          </a:blipFill>
          <a:ln w="25400" cap="flat" cmpd="sng" algn="ctr">
            <a:noFill/>
            <a:prstDash val="solid"/>
          </a:ln>
          <a:effectLst/>
        </p:spPr>
        <p:txBody>
          <a:bodyPr anchor="b"/>
          <a:lstStyle/>
          <a:p>
            <a:pPr algn="ctr" defTabSz="1371600">
              <a:defRPr/>
            </a:pPr>
            <a:r>
              <a:rPr lang="en-US" sz="99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innerShdw blurRad="101600" dist="76200" dir="5400000">
                    <a:srgbClr val="D16349">
                      <a:satMod val="190000"/>
                      <a:tint val="100000"/>
                      <a:alpha val="74000"/>
                    </a:srgbClr>
                  </a:innerShdw>
                </a:effectLst>
                <a:latin typeface="Times New Roman" panose="02020603050405020304" pitchFamily="18" charset="0"/>
                <a:ea typeface="Tahoma" pitchFamily="34" charset="0"/>
                <a:cs typeface="Times New Roman" panose="02020603050405020304" pitchFamily="18" charset="0"/>
              </a:rPr>
              <a:t>10</a:t>
            </a:r>
          </a:p>
        </p:txBody>
      </p:sp>
      <p:sp>
        <p:nvSpPr>
          <p:cNvPr id="48" name="Hình Bầu dục 45"/>
          <p:cNvSpPr/>
          <p:nvPr/>
        </p:nvSpPr>
        <p:spPr>
          <a:xfrm>
            <a:off x="16106783" y="899300"/>
            <a:ext cx="1624698" cy="1615300"/>
          </a:xfrm>
          <a:prstGeom prst="ellipse">
            <a:avLst/>
          </a:prstGeom>
          <a:gradFill rotWithShape="1">
            <a:gsLst>
              <a:gs pos="0">
                <a:srgbClr val="4F81BD">
                  <a:shade val="51000"/>
                  <a:satMod val="130000"/>
                  <a:alpha val="7000"/>
                </a:srgbClr>
              </a:gs>
              <a:gs pos="80000">
                <a:srgbClr val="4F81BD">
                  <a:shade val="93000"/>
                  <a:satMod val="130000"/>
                </a:srgbClr>
              </a:gs>
              <a:gs pos="100000">
                <a:srgbClr val="4F81BD">
                  <a:shade val="94000"/>
                  <a:satMod val="135000"/>
                </a:srgbClr>
              </a:gs>
            </a:gsLst>
            <a:lin ang="16200000" scaled="0"/>
          </a:gradFill>
          <a:ln>
            <a:noFill/>
          </a:ln>
          <a:effectLst>
            <a:glow rad="63500">
              <a:srgbClr val="9BBB59">
                <a:satMod val="175000"/>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prst="softRound"/>
          </a:sp3d>
        </p:spPr>
        <p:txBody>
          <a:bodyPr anchor="ctr"/>
          <a:lstStyle/>
          <a:p>
            <a:pPr algn="ctr" defTabSz="1371600">
              <a:defRPr/>
            </a:pPr>
            <a:r>
              <a:rPr lang="en-US" sz="2700" b="1" kern="0" dirty="0">
                <a:ln w="900" cmpd="sng">
                  <a:solidFill>
                    <a:srgbClr val="D16349">
                      <a:satMod val="190000"/>
                      <a:alpha val="55000"/>
                    </a:srgbClr>
                  </a:solidFill>
                  <a:prstDash val="solid"/>
                </a:ln>
                <a:solidFill>
                  <a:srgbClr val="70AD47">
                    <a:lumMod val="50000"/>
                  </a:srgbClr>
                </a:solidFill>
                <a:effectLst>
                  <a:glow rad="228600">
                    <a:srgbClr val="8CADAE">
                      <a:satMod val="175000"/>
                      <a:alpha val="40000"/>
                    </a:srgbClr>
                  </a:glow>
                  <a:outerShdw blurRad="38100" dist="38100" dir="2700000" algn="tl">
                    <a:srgbClr val="000000">
                      <a:alpha val="43137"/>
                    </a:srgbClr>
                  </a:outerShdw>
                </a:effectLst>
                <a:latin typeface="Times New Roman" panose="02020603050405020304" pitchFamily="18" charset="0"/>
                <a:ea typeface="Tahoma" pitchFamily="34" charset="0"/>
                <a:cs typeface="Times New Roman" panose="02020603050405020304" pitchFamily="18" charset="0"/>
              </a:rPr>
              <a:t>BẮT ĐẦU</a:t>
            </a:r>
          </a:p>
        </p:txBody>
      </p:sp>
      <p:pic>
        <p:nvPicPr>
          <p:cNvPr id="6" name="Picture 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4678" y="26651"/>
            <a:ext cx="2561236" cy="2565178"/>
          </a:xfrm>
          <a:prstGeom prst="rect">
            <a:avLst/>
          </a:prstGeom>
        </p:spPr>
      </p:pic>
      <p:pic>
        <p:nvPicPr>
          <p:cNvPr id="23" name="Nhac loại thi sinh">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6869892" y="9029700"/>
            <a:ext cx="914400" cy="914400"/>
          </a:xfrm>
          <a:prstGeom prst="rect">
            <a:avLst/>
          </a:prstGeom>
        </p:spPr>
      </p:pic>
    </p:spTree>
    <p:extLst>
      <p:ext uri="{BB962C8B-B14F-4D97-AF65-F5344CB8AC3E}">
        <p14:creationId xmlns:p14="http://schemas.microsoft.com/office/powerpoint/2010/main" val="440184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6" name="getting-started-project.wav"/>
                                        </p:tgtEl>
                                      </p:cMediaNode>
                                    </p:audio>
                                  </p:sub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checkerboard(across)">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7" name="22.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ox(out)">
                                      <p:cBhvr>
                                        <p:cTn id="17" dur="500"/>
                                        <p:tgtEl>
                                          <p:spTgt spid="33"/>
                                        </p:tgtEl>
                                      </p:cBhvr>
                                    </p:animEffect>
                                  </p:childTnLst>
                                </p:cTn>
                              </p:par>
                              <p:par>
                                <p:cTn id="18" presetID="4" presetClass="entr" presetSubtype="32" fill="hold" nodeType="with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ox(out)">
                                      <p:cBhvr>
                                        <p:cTn id="20" dur="500"/>
                                        <p:tgtEl>
                                          <p:spTgt spid="37"/>
                                        </p:tgtEl>
                                      </p:cBhvr>
                                    </p:animEffect>
                                  </p:childTnLst>
                                </p:cTn>
                              </p:par>
                              <p:par>
                                <p:cTn id="21" presetID="4" presetClass="entr" presetSubtype="32" fill="hold" nodeType="with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box(out)">
                                      <p:cBhvr>
                                        <p:cTn id="23" dur="500"/>
                                        <p:tgtEl>
                                          <p:spTgt spid="38"/>
                                        </p:tgtEl>
                                      </p:cBhvr>
                                    </p:animEffect>
                                  </p:childTnLst>
                                </p:cTn>
                              </p:par>
                              <p:par>
                                <p:cTn id="24" presetID="4" presetClass="entr" presetSubtype="32"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box(out)">
                                      <p:cBhvr>
                                        <p:cTn id="26" dur="500"/>
                                        <p:tgtEl>
                                          <p:spTgt spid="39"/>
                                        </p:tgtEl>
                                      </p:cBhvr>
                                    </p:animEffect>
                                  </p:childTnLst>
                                </p:cTn>
                              </p:par>
                              <p:par>
                                <p:cTn id="27" presetID="4" presetClass="entr" presetSubtype="32" fill="hold"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box(out)">
                                      <p:cBhvr>
                                        <p:cTn id="29" dur="500"/>
                                        <p:tgtEl>
                                          <p:spTgt spid="40"/>
                                        </p:tgtEl>
                                      </p:cBhvr>
                                    </p:animEffect>
                                  </p:childTnLst>
                                </p:cTn>
                              </p:par>
                              <p:par>
                                <p:cTn id="30" presetID="4" presetClass="entr" presetSubtype="32" fill="hold" nodeType="with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box(out)">
                                      <p:cBhvr>
                                        <p:cTn id="32" dur="500"/>
                                        <p:tgtEl>
                                          <p:spTgt spid="41"/>
                                        </p:tgtEl>
                                      </p:cBhvr>
                                    </p:animEffect>
                                  </p:childTnLst>
                                </p:cTn>
                              </p:par>
                              <p:par>
                                <p:cTn id="33" presetID="4" presetClass="entr" presetSubtype="32"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box(out)">
                                      <p:cBhvr>
                                        <p:cTn id="35" dur="500"/>
                                        <p:tgtEl>
                                          <p:spTgt spid="42"/>
                                        </p:tgtEl>
                                      </p:cBhvr>
                                    </p:animEffect>
                                  </p:childTnLst>
                                </p:cTn>
                              </p:par>
                              <p:par>
                                <p:cTn id="36" presetID="4" presetClass="entr" presetSubtype="32" fill="hold" nodeType="withEffect">
                                  <p:stCondLst>
                                    <p:cond delay="0"/>
                                  </p:stCondLst>
                                  <p:childTnLst>
                                    <p:set>
                                      <p:cBhvr>
                                        <p:cTn id="37" dur="1" fill="hold">
                                          <p:stCondLst>
                                            <p:cond delay="0"/>
                                          </p:stCondLst>
                                        </p:cTn>
                                        <p:tgtEl>
                                          <p:spTgt spid="43"/>
                                        </p:tgtEl>
                                        <p:attrNameLst>
                                          <p:attrName>style.visibility</p:attrName>
                                        </p:attrNameLst>
                                      </p:cBhvr>
                                      <p:to>
                                        <p:strVal val="visible"/>
                                      </p:to>
                                    </p:set>
                                    <p:animEffect transition="in" filter="box(out)">
                                      <p:cBhvr>
                                        <p:cTn id="38" dur="500"/>
                                        <p:tgtEl>
                                          <p:spTgt spid="43"/>
                                        </p:tgtEl>
                                      </p:cBhvr>
                                    </p:animEffect>
                                  </p:childTnLst>
                                </p:cTn>
                              </p:par>
                              <p:par>
                                <p:cTn id="39" presetID="4" presetClass="entr" presetSubtype="32"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box(out)">
                                      <p:cBhvr>
                                        <p:cTn id="41" dur="500"/>
                                        <p:tgtEl>
                                          <p:spTgt spid="44"/>
                                        </p:tgtEl>
                                      </p:cBhvr>
                                    </p:animEffect>
                                  </p:childTnLst>
                                </p:cTn>
                              </p:par>
                              <p:par>
                                <p:cTn id="42" presetID="4" presetClass="entr" presetSubtype="32" fill="hold" nodeType="with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box(out)">
                                      <p:cBhvr>
                                        <p:cTn id="44" dur="500"/>
                                        <p:tgtEl>
                                          <p:spTgt spid="45"/>
                                        </p:tgtEl>
                                      </p:cBhvr>
                                    </p:animEffect>
                                  </p:childTnLst>
                                </p:cTn>
                              </p:par>
                              <p:par>
                                <p:cTn id="45" presetID="4" presetClass="entr" presetSubtype="32"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box(out)">
                                      <p:cBhvr>
                                        <p:cTn id="47" dur="500"/>
                                        <p:tgtEl>
                                          <p:spTgt spid="46"/>
                                        </p:tgtEl>
                                      </p:cBhvr>
                                    </p:animEffect>
                                  </p:childTnLst>
                                </p:cTn>
                              </p:par>
                              <p:par>
                                <p:cTn id="48" presetID="4" presetClass="entr" presetSubtype="32" fill="hold" nodeType="withEffect">
                                  <p:stCondLst>
                                    <p:cond delay="0"/>
                                  </p:stCondLst>
                                  <p:childTnLst>
                                    <p:set>
                                      <p:cBhvr>
                                        <p:cTn id="49" dur="1" fill="hold">
                                          <p:stCondLst>
                                            <p:cond delay="0"/>
                                          </p:stCondLst>
                                        </p:cTn>
                                        <p:tgtEl>
                                          <p:spTgt spid="47"/>
                                        </p:tgtEl>
                                        <p:attrNameLst>
                                          <p:attrName>style.visibility</p:attrName>
                                        </p:attrNameLst>
                                      </p:cBhvr>
                                      <p:to>
                                        <p:strVal val="visible"/>
                                      </p:to>
                                    </p:set>
                                    <p:animEffect transition="in" filter="box(out)">
                                      <p:cBhvr>
                                        <p:cTn id="50" dur="500"/>
                                        <p:tgtEl>
                                          <p:spTgt spid="47"/>
                                        </p:tgtEl>
                                      </p:cBhvr>
                                    </p:animEffect>
                                  </p:childTnLst>
                                </p:cTn>
                              </p:par>
                              <p:par>
                                <p:cTn id="51" presetID="4" presetClass="entr" presetSubtype="32"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box(out)">
                                      <p:cBhvr>
                                        <p:cTn id="53" dur="500"/>
                                        <p:tgtEl>
                                          <p:spTgt spid="48"/>
                                        </p:tgtEl>
                                      </p:cBhvr>
                                    </p:animEffect>
                                  </p:child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8" name="chuong suy nghi.wav"/>
                                        </p:tgtEl>
                                      </p:cMediaNode>
                                    </p:audio>
                                  </p:subTnLst>
                                </p:cTn>
                              </p:par>
                            </p:childTnLst>
                          </p:cTn>
                        </p:par>
                        <p:par>
                          <p:cTn id="58" fill="hold">
                            <p:stCondLst>
                              <p:cond delay="1000"/>
                            </p:stCondLst>
                            <p:childTnLst>
                              <p:par>
                                <p:cTn id="59" presetID="6" presetClass="exit" presetSubtype="32" fill="hold" nodeType="afterEffect">
                                  <p:stCondLst>
                                    <p:cond delay="0"/>
                                  </p:stCondLst>
                                  <p:childTnLst>
                                    <p:animEffect transition="out" filter="circle(out)">
                                      <p:cBhvr>
                                        <p:cTn id="60" dur="1000"/>
                                        <p:tgtEl>
                                          <p:spTgt spid="47"/>
                                        </p:tgtEl>
                                      </p:cBhvr>
                                    </p:animEffect>
                                    <p:set>
                                      <p:cBhvr>
                                        <p:cTn id="61" dur="1" fill="hold">
                                          <p:stCondLst>
                                            <p:cond delay="999"/>
                                          </p:stCondLst>
                                        </p:cTn>
                                        <p:tgtEl>
                                          <p:spTgt spid="47"/>
                                        </p:tgtEl>
                                        <p:attrNameLst>
                                          <p:attrName>style.visibility</p:attrName>
                                        </p:attrNameLst>
                                      </p:cBhvr>
                                      <p:to>
                                        <p:strVal val="hidden"/>
                                      </p:to>
                                    </p:set>
                                  </p:childTnLst>
                                </p:cTn>
                              </p:par>
                            </p:childTnLst>
                          </p:cTn>
                        </p:par>
                        <p:par>
                          <p:cTn id="62" fill="hold">
                            <p:stCondLst>
                              <p:cond delay="2000"/>
                            </p:stCondLst>
                            <p:childTnLst>
                              <p:par>
                                <p:cTn id="63" presetID="6" presetClass="exit" presetSubtype="32" fill="hold" nodeType="afterEffect">
                                  <p:stCondLst>
                                    <p:cond delay="0"/>
                                  </p:stCondLst>
                                  <p:childTnLst>
                                    <p:animEffect transition="out" filter="circle(out)">
                                      <p:cBhvr>
                                        <p:cTn id="64" dur="1000"/>
                                        <p:tgtEl>
                                          <p:spTgt spid="46"/>
                                        </p:tgtEl>
                                      </p:cBhvr>
                                    </p:animEffect>
                                    <p:set>
                                      <p:cBhvr>
                                        <p:cTn id="65" dur="1" fill="hold">
                                          <p:stCondLst>
                                            <p:cond delay="999"/>
                                          </p:stCondLst>
                                        </p:cTn>
                                        <p:tgtEl>
                                          <p:spTgt spid="46"/>
                                        </p:tgtEl>
                                        <p:attrNameLst>
                                          <p:attrName>style.visibility</p:attrName>
                                        </p:attrNameLst>
                                      </p:cBhvr>
                                      <p:to>
                                        <p:strVal val="hidden"/>
                                      </p:to>
                                    </p:set>
                                  </p:childTnLst>
                                </p:cTn>
                              </p:par>
                            </p:childTnLst>
                          </p:cTn>
                        </p:par>
                        <p:par>
                          <p:cTn id="66" fill="hold">
                            <p:stCondLst>
                              <p:cond delay="3000"/>
                            </p:stCondLst>
                            <p:childTnLst>
                              <p:par>
                                <p:cTn id="67" presetID="6" presetClass="exit" presetSubtype="32" fill="hold" nodeType="afterEffect">
                                  <p:stCondLst>
                                    <p:cond delay="0"/>
                                  </p:stCondLst>
                                  <p:childTnLst>
                                    <p:animEffect transition="out" filter="circle(out)">
                                      <p:cBhvr>
                                        <p:cTn id="68" dur="1000"/>
                                        <p:tgtEl>
                                          <p:spTgt spid="45"/>
                                        </p:tgtEl>
                                      </p:cBhvr>
                                    </p:animEffect>
                                    <p:set>
                                      <p:cBhvr>
                                        <p:cTn id="69" dur="1" fill="hold">
                                          <p:stCondLst>
                                            <p:cond delay="999"/>
                                          </p:stCondLst>
                                        </p:cTn>
                                        <p:tgtEl>
                                          <p:spTgt spid="45"/>
                                        </p:tgtEl>
                                        <p:attrNameLst>
                                          <p:attrName>style.visibility</p:attrName>
                                        </p:attrNameLst>
                                      </p:cBhvr>
                                      <p:to>
                                        <p:strVal val="hidden"/>
                                      </p:to>
                                    </p:set>
                                  </p:childTnLst>
                                </p:cTn>
                              </p:par>
                            </p:childTnLst>
                          </p:cTn>
                        </p:par>
                        <p:par>
                          <p:cTn id="70" fill="hold">
                            <p:stCondLst>
                              <p:cond delay="4000"/>
                            </p:stCondLst>
                            <p:childTnLst>
                              <p:par>
                                <p:cTn id="71" presetID="6" presetClass="exit" presetSubtype="32" fill="hold" nodeType="afterEffect">
                                  <p:stCondLst>
                                    <p:cond delay="0"/>
                                  </p:stCondLst>
                                  <p:childTnLst>
                                    <p:animEffect transition="out" filter="circle(out)">
                                      <p:cBhvr>
                                        <p:cTn id="72" dur="1000"/>
                                        <p:tgtEl>
                                          <p:spTgt spid="44"/>
                                        </p:tgtEl>
                                      </p:cBhvr>
                                    </p:animEffect>
                                    <p:set>
                                      <p:cBhvr>
                                        <p:cTn id="73" dur="1" fill="hold">
                                          <p:stCondLst>
                                            <p:cond delay="999"/>
                                          </p:stCondLst>
                                        </p:cTn>
                                        <p:tgtEl>
                                          <p:spTgt spid="44"/>
                                        </p:tgtEl>
                                        <p:attrNameLst>
                                          <p:attrName>style.visibility</p:attrName>
                                        </p:attrNameLst>
                                      </p:cBhvr>
                                      <p:to>
                                        <p:strVal val="hidden"/>
                                      </p:to>
                                    </p:set>
                                  </p:childTnLst>
                                </p:cTn>
                              </p:par>
                            </p:childTnLst>
                          </p:cTn>
                        </p:par>
                        <p:par>
                          <p:cTn id="74" fill="hold">
                            <p:stCondLst>
                              <p:cond delay="5000"/>
                            </p:stCondLst>
                            <p:childTnLst>
                              <p:par>
                                <p:cTn id="75" presetID="6" presetClass="exit" presetSubtype="32" fill="hold" nodeType="afterEffect">
                                  <p:stCondLst>
                                    <p:cond delay="0"/>
                                  </p:stCondLst>
                                  <p:childTnLst>
                                    <p:animEffect transition="out" filter="circle(out)">
                                      <p:cBhvr>
                                        <p:cTn id="76" dur="1000"/>
                                        <p:tgtEl>
                                          <p:spTgt spid="43"/>
                                        </p:tgtEl>
                                      </p:cBhvr>
                                    </p:animEffect>
                                    <p:set>
                                      <p:cBhvr>
                                        <p:cTn id="77" dur="1" fill="hold">
                                          <p:stCondLst>
                                            <p:cond delay="999"/>
                                          </p:stCondLst>
                                        </p:cTn>
                                        <p:tgtEl>
                                          <p:spTgt spid="43"/>
                                        </p:tgtEl>
                                        <p:attrNameLst>
                                          <p:attrName>style.visibility</p:attrName>
                                        </p:attrNameLst>
                                      </p:cBhvr>
                                      <p:to>
                                        <p:strVal val="hidden"/>
                                      </p:to>
                                    </p:set>
                                  </p:childTnLst>
                                </p:cTn>
                              </p:par>
                            </p:childTnLst>
                          </p:cTn>
                        </p:par>
                        <p:par>
                          <p:cTn id="78" fill="hold">
                            <p:stCondLst>
                              <p:cond delay="6000"/>
                            </p:stCondLst>
                            <p:childTnLst>
                              <p:par>
                                <p:cTn id="79" presetID="6" presetClass="exit" presetSubtype="32" fill="hold" nodeType="afterEffect">
                                  <p:stCondLst>
                                    <p:cond delay="0"/>
                                  </p:stCondLst>
                                  <p:childTnLst>
                                    <p:animEffect transition="out" filter="circle(out)">
                                      <p:cBhvr>
                                        <p:cTn id="80" dur="1000"/>
                                        <p:tgtEl>
                                          <p:spTgt spid="42"/>
                                        </p:tgtEl>
                                      </p:cBhvr>
                                    </p:animEffect>
                                    <p:set>
                                      <p:cBhvr>
                                        <p:cTn id="81" dur="1" fill="hold">
                                          <p:stCondLst>
                                            <p:cond delay="999"/>
                                          </p:stCondLst>
                                        </p:cTn>
                                        <p:tgtEl>
                                          <p:spTgt spid="42"/>
                                        </p:tgtEl>
                                        <p:attrNameLst>
                                          <p:attrName>style.visibility</p:attrName>
                                        </p:attrNameLst>
                                      </p:cBhvr>
                                      <p:to>
                                        <p:strVal val="hidden"/>
                                      </p:to>
                                    </p:set>
                                  </p:childTnLst>
                                </p:cTn>
                              </p:par>
                            </p:childTnLst>
                          </p:cTn>
                        </p:par>
                        <p:par>
                          <p:cTn id="82" fill="hold">
                            <p:stCondLst>
                              <p:cond delay="7000"/>
                            </p:stCondLst>
                            <p:childTnLst>
                              <p:par>
                                <p:cTn id="83" presetID="6" presetClass="exit" presetSubtype="32" fill="hold" nodeType="afterEffect">
                                  <p:stCondLst>
                                    <p:cond delay="0"/>
                                  </p:stCondLst>
                                  <p:childTnLst>
                                    <p:animEffect transition="out" filter="circle(out)">
                                      <p:cBhvr>
                                        <p:cTn id="84" dur="1000"/>
                                        <p:tgtEl>
                                          <p:spTgt spid="41"/>
                                        </p:tgtEl>
                                      </p:cBhvr>
                                    </p:animEffect>
                                    <p:set>
                                      <p:cBhvr>
                                        <p:cTn id="85" dur="1" fill="hold">
                                          <p:stCondLst>
                                            <p:cond delay="999"/>
                                          </p:stCondLst>
                                        </p:cTn>
                                        <p:tgtEl>
                                          <p:spTgt spid="41"/>
                                        </p:tgtEl>
                                        <p:attrNameLst>
                                          <p:attrName>style.visibility</p:attrName>
                                        </p:attrNameLst>
                                      </p:cBhvr>
                                      <p:to>
                                        <p:strVal val="hidden"/>
                                      </p:to>
                                    </p:set>
                                  </p:childTnLst>
                                </p:cTn>
                              </p:par>
                            </p:childTnLst>
                          </p:cTn>
                        </p:par>
                        <p:par>
                          <p:cTn id="86" fill="hold">
                            <p:stCondLst>
                              <p:cond delay="8000"/>
                            </p:stCondLst>
                            <p:childTnLst>
                              <p:par>
                                <p:cTn id="87" presetID="6" presetClass="exit" presetSubtype="32" fill="hold" nodeType="afterEffect">
                                  <p:stCondLst>
                                    <p:cond delay="0"/>
                                  </p:stCondLst>
                                  <p:childTnLst>
                                    <p:animEffect transition="out" filter="circle(out)">
                                      <p:cBhvr>
                                        <p:cTn id="88" dur="1000"/>
                                        <p:tgtEl>
                                          <p:spTgt spid="40"/>
                                        </p:tgtEl>
                                      </p:cBhvr>
                                    </p:animEffect>
                                    <p:set>
                                      <p:cBhvr>
                                        <p:cTn id="89" dur="1" fill="hold">
                                          <p:stCondLst>
                                            <p:cond delay="999"/>
                                          </p:stCondLst>
                                        </p:cTn>
                                        <p:tgtEl>
                                          <p:spTgt spid="40"/>
                                        </p:tgtEl>
                                        <p:attrNameLst>
                                          <p:attrName>style.visibility</p:attrName>
                                        </p:attrNameLst>
                                      </p:cBhvr>
                                      <p:to>
                                        <p:strVal val="hidden"/>
                                      </p:to>
                                    </p:set>
                                  </p:childTnLst>
                                </p:cTn>
                              </p:par>
                            </p:childTnLst>
                          </p:cTn>
                        </p:par>
                        <p:par>
                          <p:cTn id="90" fill="hold">
                            <p:stCondLst>
                              <p:cond delay="9000"/>
                            </p:stCondLst>
                            <p:childTnLst>
                              <p:par>
                                <p:cTn id="91" presetID="6" presetClass="exit" presetSubtype="32" fill="hold" nodeType="afterEffect">
                                  <p:stCondLst>
                                    <p:cond delay="0"/>
                                  </p:stCondLst>
                                  <p:childTnLst>
                                    <p:animEffect transition="out" filter="circle(out)">
                                      <p:cBhvr>
                                        <p:cTn id="92" dur="1000"/>
                                        <p:tgtEl>
                                          <p:spTgt spid="39"/>
                                        </p:tgtEl>
                                      </p:cBhvr>
                                    </p:animEffect>
                                    <p:set>
                                      <p:cBhvr>
                                        <p:cTn id="93" dur="1" fill="hold">
                                          <p:stCondLst>
                                            <p:cond delay="999"/>
                                          </p:stCondLst>
                                        </p:cTn>
                                        <p:tgtEl>
                                          <p:spTgt spid="39"/>
                                        </p:tgtEl>
                                        <p:attrNameLst>
                                          <p:attrName>style.visibility</p:attrName>
                                        </p:attrNameLst>
                                      </p:cBhvr>
                                      <p:to>
                                        <p:strVal val="hidden"/>
                                      </p:to>
                                    </p:set>
                                  </p:childTnLst>
                                </p:cTn>
                              </p:par>
                            </p:childTnLst>
                          </p:cTn>
                        </p:par>
                        <p:par>
                          <p:cTn id="94" fill="hold">
                            <p:stCondLst>
                              <p:cond delay="10000"/>
                            </p:stCondLst>
                            <p:childTnLst>
                              <p:par>
                                <p:cTn id="95" presetID="6" presetClass="exit" presetSubtype="32" fill="hold" nodeType="afterEffect">
                                  <p:stCondLst>
                                    <p:cond delay="0"/>
                                  </p:stCondLst>
                                  <p:childTnLst>
                                    <p:animEffect transition="out" filter="circle(out)">
                                      <p:cBhvr>
                                        <p:cTn id="96" dur="1000"/>
                                        <p:tgtEl>
                                          <p:spTgt spid="38"/>
                                        </p:tgtEl>
                                      </p:cBhvr>
                                    </p:animEffect>
                                    <p:set>
                                      <p:cBhvr>
                                        <p:cTn id="97" dur="1" fill="hold">
                                          <p:stCondLst>
                                            <p:cond delay="999"/>
                                          </p:stCondLst>
                                        </p:cTn>
                                        <p:tgtEl>
                                          <p:spTgt spid="38"/>
                                        </p:tgtEl>
                                        <p:attrNameLst>
                                          <p:attrName>style.visibility</p:attrName>
                                        </p:attrNameLst>
                                      </p:cBhvr>
                                      <p:to>
                                        <p:strVal val="hidden"/>
                                      </p:to>
                                    </p:set>
                                  </p:childTnLst>
                                </p:cTn>
                              </p:par>
                            </p:childTnLst>
                          </p:cTn>
                        </p:par>
                        <p:par>
                          <p:cTn id="98" fill="hold">
                            <p:stCondLst>
                              <p:cond delay="11000"/>
                            </p:stCondLst>
                            <p:childTnLst>
                              <p:par>
                                <p:cTn id="99" presetID="1" presetClass="entr" presetSubtype="0" fill="hold" nodeType="after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childTnLst>
                          </p:cTn>
                        </p:par>
                        <p:par>
                          <p:cTn id="101" fill="hold">
                            <p:stCondLst>
                              <p:cond delay="11000"/>
                            </p:stCondLst>
                            <p:childTnLst>
                              <p:par>
                                <p:cTn id="102" presetID="31" presetClass="exit" presetSubtype="0" fill="hold" nodeType="afterEffect">
                                  <p:stCondLst>
                                    <p:cond delay="0"/>
                                  </p:stCondLst>
                                  <p:childTnLst>
                                    <p:anim calcmode="lin" valueType="num">
                                      <p:cBhvr>
                                        <p:cTn id="103" dur="1000"/>
                                        <p:tgtEl>
                                          <p:spTgt spid="37"/>
                                        </p:tgtEl>
                                        <p:attrNameLst>
                                          <p:attrName>ppt_w</p:attrName>
                                        </p:attrNameLst>
                                      </p:cBhvr>
                                      <p:tavLst>
                                        <p:tav tm="0">
                                          <p:val>
                                            <p:strVal val="ppt_w"/>
                                          </p:val>
                                        </p:tav>
                                        <p:tav tm="100000">
                                          <p:val>
                                            <p:fltVal val="0"/>
                                          </p:val>
                                        </p:tav>
                                      </p:tavLst>
                                    </p:anim>
                                    <p:anim calcmode="lin" valueType="num">
                                      <p:cBhvr>
                                        <p:cTn id="104" dur="1000"/>
                                        <p:tgtEl>
                                          <p:spTgt spid="37"/>
                                        </p:tgtEl>
                                        <p:attrNameLst>
                                          <p:attrName>ppt_h</p:attrName>
                                        </p:attrNameLst>
                                      </p:cBhvr>
                                      <p:tavLst>
                                        <p:tav tm="0">
                                          <p:val>
                                            <p:strVal val="ppt_h"/>
                                          </p:val>
                                        </p:tav>
                                        <p:tav tm="100000">
                                          <p:val>
                                            <p:fltVal val="0"/>
                                          </p:val>
                                        </p:tav>
                                      </p:tavLst>
                                    </p:anim>
                                    <p:anim calcmode="lin" valueType="num">
                                      <p:cBhvr>
                                        <p:cTn id="105" dur="1000"/>
                                        <p:tgtEl>
                                          <p:spTgt spid="37"/>
                                        </p:tgtEl>
                                        <p:attrNameLst>
                                          <p:attrName>style.rotation</p:attrName>
                                        </p:attrNameLst>
                                      </p:cBhvr>
                                      <p:tavLst>
                                        <p:tav tm="0">
                                          <p:val>
                                            <p:fltVal val="0"/>
                                          </p:val>
                                        </p:tav>
                                        <p:tav tm="100000">
                                          <p:val>
                                            <p:fltVal val="90"/>
                                          </p:val>
                                        </p:tav>
                                      </p:tavLst>
                                    </p:anim>
                                    <p:animEffect transition="out" filter="fade">
                                      <p:cBhvr>
                                        <p:cTn id="106" dur="1000"/>
                                        <p:tgtEl>
                                          <p:spTgt spid="37"/>
                                        </p:tgtEl>
                                      </p:cBhvr>
                                    </p:animEffect>
                                    <p:set>
                                      <p:cBhvr>
                                        <p:cTn id="107"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102"/>
                                            </p:cond>
                                          </p:stCondLst>
                                          <p:endCondLst>
                                            <p:cond evt="onStopAudio" delay="0">
                                              <p:tgtEl>
                                                <p:sldTgt/>
                                              </p:tgtEl>
                                            </p:cond>
                                          </p:endCondLst>
                                        </p:cTn>
                                        <p:tgtEl>
                                          <p:sndTgt r:embed="rId9" name="ket-thuc-final.wav"/>
                                        </p:tgtEl>
                                      </p:cMediaNode>
                                    </p:audio>
                                  </p:sub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2"/>
                                        </p:tgtEl>
                                        <p:attrNameLst>
                                          <p:attrName>style.visibility</p:attrName>
                                        </p:attrNameLst>
                                      </p:cBhvr>
                                      <p:to>
                                        <p:strVal val="visible"/>
                                      </p:to>
                                    </p:set>
                                    <p:animEffect transition="in" filter="wipe(down)">
                                      <p:cBhvr>
                                        <p:cTn id="112" dur="500"/>
                                        <p:tgtEl>
                                          <p:spTgt spid="2"/>
                                        </p:tgtEl>
                                      </p:cBhvr>
                                    </p:animEffect>
                                  </p:childTnLst>
                                </p:cTn>
                              </p:par>
                            </p:childTnLst>
                          </p:cTn>
                        </p:par>
                        <p:par>
                          <p:cTn id="113" fill="hold">
                            <p:stCondLst>
                              <p:cond delay="500"/>
                            </p:stCondLst>
                            <p:childTnLst>
                              <p:par>
                                <p:cTn id="114" presetID="1" presetClass="entr" presetSubtype="0" fill="hold" grpId="0" nodeType="afterEffect">
                                  <p:stCondLst>
                                    <p:cond delay="0"/>
                                  </p:stCondLst>
                                  <p:childTnLst>
                                    <p:set>
                                      <p:cBhvr>
                                        <p:cTn id="115"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114"/>
                                            </p:cond>
                                          </p:stCondLst>
                                          <p:endCondLst>
                                            <p:cond evt="onStopAudio" delay="0">
                                              <p:tgtEl>
                                                <p:sldTgt/>
                                              </p:tgtEl>
                                            </p:cond>
                                          </p:endCondLst>
                                        </p:cTn>
                                        <p:tgtEl>
                                          <p:sndTgt r:embed="rId10" name="nen.wav"/>
                                        </p:tgtEl>
                                      </p:cMediaNode>
                                    </p:audio>
                                  </p:subTnLst>
                                </p:cTn>
                              </p:par>
                            </p:childTnLst>
                          </p:cTn>
                        </p:par>
                      </p:childTnLst>
                    </p:cTn>
                  </p:par>
                  <p:par>
                    <p:cTn id="116" fill="hold">
                      <p:stCondLst>
                        <p:cond delay="indefinite"/>
                      </p:stCondLst>
                      <p:childTnLst>
                        <p:par>
                          <p:cTn id="117" fill="hold">
                            <p:stCondLst>
                              <p:cond delay="0"/>
                            </p:stCondLst>
                            <p:childTnLst>
                              <p:par>
                                <p:cTn id="118" presetID="1" presetClass="mediacall" presetSubtype="0" fill="hold" nodeType="clickEffect">
                                  <p:stCondLst>
                                    <p:cond delay="0"/>
                                  </p:stCondLst>
                                  <p:childTnLst>
                                    <p:cmd type="call" cmd="playFrom(0.0)">
                                      <p:cBhvr>
                                        <p:cTn id="119" dur="7523"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0" fill="hold" display="0">
                  <p:stCondLst>
                    <p:cond delay="indefinite"/>
                  </p:stCondLst>
                  <p:endCondLst>
                    <p:cond evt="onStopAudio" delay="0">
                      <p:tgtEl>
                        <p:sldTgt/>
                      </p:tgtEl>
                    </p:cond>
                  </p:endCondLst>
                </p:cTn>
                <p:tgtEl>
                  <p:spTgt spid="23"/>
                </p:tgtEl>
              </p:cMediaNode>
            </p:audio>
          </p:childTnLst>
        </p:cTn>
      </p:par>
    </p:tnLst>
    <p:bldLst>
      <p:bldP spid="32" grpId="0"/>
      <p:bldP spid="35" grpId="0" animBg="1"/>
      <p:bldP spid="36"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6"/>
          <p:cNvGrpSpPr>
            <a:grpSpLocks noChangeAspect="1"/>
          </p:cNvGrpSpPr>
          <p:nvPr/>
        </p:nvGrpSpPr>
        <p:grpSpPr>
          <a:xfrm>
            <a:off x="5350424" y="371531"/>
            <a:ext cx="7620000" cy="1567428"/>
            <a:chOff x="0" y="0"/>
            <a:chExt cx="4828540" cy="4716780"/>
          </a:xfrm>
          <a:solidFill>
            <a:schemeClr val="bg1"/>
          </a:solidFill>
        </p:grpSpPr>
        <p:sp>
          <p:nvSpPr>
            <p:cNvPr id="1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3" name="TextBox 2"/>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0" name="TextBox 19"/>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a. </a:t>
            </a:r>
            <a:r>
              <a:rPr lang="en-US" sz="5400" dirty="0" err="1" smtClean="0">
                <a:latin typeface="Times New Roman" panose="02020603050405020304" pitchFamily="18" charset="0"/>
                <a:cs typeface="Times New Roman" panose="02020603050405020304" pitchFamily="18" charset="0"/>
              </a:rPr>
              <a:t>Đọc</a:t>
            </a:r>
            <a:endParaRPr lang="vi-VN" sz="54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092200" y="3875335"/>
            <a:ext cx="11480800" cy="2862322"/>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GV </a:t>
            </a:r>
            <a:r>
              <a:rPr lang="en-US" sz="4000" dirty="0" err="1" smtClean="0">
                <a:latin typeface="Times New Roman" panose="02020603050405020304" pitchFamily="18" charset="0"/>
                <a:cs typeface="Times New Roman" panose="02020603050405020304" pitchFamily="18" charset="0"/>
              </a:rPr>
              <a:t>gọi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sinh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từng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phần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văn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bản</a:t>
            </a:r>
            <a:endParaRPr lang="en-US" sz="4000" dirty="0" smtClean="0">
              <a:latin typeface="Times New Roman" panose="02020603050405020304" pitchFamily="18" charset="0"/>
              <a:cs typeface="Times New Roman" panose="02020603050405020304" pitchFamily="18" charset="0"/>
            </a:endParaRP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Giọng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đọc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rành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rẽ</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khúc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chiết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thích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thú</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nhiên</a:t>
            </a:r>
            <a:endParaRPr lang="vi-VN" sz="4000" dirty="0">
              <a:latin typeface="Times New Roman" panose="02020603050405020304" pitchFamily="18" charset="0"/>
              <a:cs typeface="Times New Roman" panose="02020603050405020304" pitchFamily="18" charset="0"/>
            </a:endParaRPr>
          </a:p>
        </p:txBody>
      </p:sp>
      <p:pic>
        <p:nvPicPr>
          <p:cNvPr id="9"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978441" y="3554077"/>
            <a:ext cx="4617124" cy="6777429"/>
          </a:xfrm>
          <a:prstGeom prst="rect">
            <a:avLst/>
          </a:prstGeom>
        </p:spPr>
      </p:pic>
    </p:spTree>
    <p:extLst>
      <p:ext uri="{BB962C8B-B14F-4D97-AF65-F5344CB8AC3E}">
        <p14:creationId xmlns:p14="http://schemas.microsoft.com/office/powerpoint/2010/main" val="103607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6759715" y="-85058"/>
            <a:ext cx="1636855" cy="1434481"/>
          </a:xfrm>
          <a:prstGeom prst="rect">
            <a:avLst/>
          </a:prstGeom>
        </p:spPr>
      </p:pic>
      <p:pic>
        <p:nvPicPr>
          <p:cNvPr id="7" name="Picture 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88235">
            <a:off x="-707016" y="8838452"/>
            <a:ext cx="2633231" cy="1517698"/>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09596" y="6849027"/>
            <a:ext cx="972414" cy="1191153"/>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9"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10" name="TextBox 9"/>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1. </a:t>
            </a:r>
            <a:r>
              <a:rPr lang="en-US" sz="4800" b="1" dirty="0" err="1" smtClean="0">
                <a:solidFill>
                  <a:prstClr val="black"/>
                </a:solidFill>
                <a:latin typeface="Times New Roman" panose="02020603050405020304" pitchFamily="18" charset="0"/>
                <a:cs typeface="Times New Roman" panose="02020603050405020304" pitchFamily="18" charset="0"/>
              </a:rPr>
              <a:t>Đọc</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chú</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thích</a:t>
            </a:r>
            <a:endParaRPr lang="en-US" sz="4800" b="1"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1066800" y="2364584"/>
            <a:ext cx="6624294" cy="1189493"/>
          </a:xfrm>
          <a:prstGeom prst="rect">
            <a:avLst/>
          </a:prstGeom>
          <a:noFill/>
        </p:spPr>
        <p:txBody>
          <a:bodyPr wrap="square" rtlCol="0">
            <a:spAutoFit/>
          </a:bodyPr>
          <a:lstStyle/>
          <a:p>
            <a:pPr algn="just">
              <a:lnSpc>
                <a:spcPct val="150000"/>
              </a:lnSpc>
            </a:pPr>
            <a:r>
              <a:rPr lang="en-US" sz="5400" dirty="0" smtClean="0">
                <a:latin typeface="Times New Roman" panose="02020603050405020304" pitchFamily="18" charset="0"/>
                <a:cs typeface="Times New Roman" panose="02020603050405020304" pitchFamily="18" charset="0"/>
              </a:rPr>
              <a:t>b. </a:t>
            </a:r>
            <a:r>
              <a:rPr lang="en-US" sz="5400" dirty="0" err="1" smtClean="0">
                <a:latin typeface="Times New Roman" panose="02020603050405020304" pitchFamily="18" charset="0"/>
                <a:cs typeface="Times New Roman" panose="02020603050405020304" pitchFamily="18" charset="0"/>
              </a:rPr>
              <a:t>Chú</a:t>
            </a:r>
            <a:r>
              <a:rPr lang="en-US" sz="5400" dirty="0" smtClean="0">
                <a:latin typeface="Times New Roman" panose="02020603050405020304" pitchFamily="18" charset="0"/>
                <a:cs typeface="Times New Roman" panose="02020603050405020304" pitchFamily="18" charset="0"/>
              </a:rPr>
              <a:t> </a:t>
            </a:r>
            <a:r>
              <a:rPr lang="en-US" sz="5400" dirty="0" err="1" smtClean="0">
                <a:latin typeface="Times New Roman" panose="02020603050405020304" pitchFamily="18" charset="0"/>
                <a:cs typeface="Times New Roman" panose="02020603050405020304" pitchFamily="18" charset="0"/>
              </a:rPr>
              <a:t>thích</a:t>
            </a:r>
            <a:endParaRPr lang="vi-VN" sz="5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838200" y="3680964"/>
            <a:ext cx="16967200" cy="5632311"/>
          </a:xfrm>
          <a:prstGeom prst="rect">
            <a:avLst/>
          </a:prstGeom>
          <a:noFill/>
        </p:spPr>
        <p:txBody>
          <a:bodyPr wrap="square" rtlCol="0">
            <a:spAutoFit/>
          </a:bodyPr>
          <a:lstStyle/>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Định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kì</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khoảng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gian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cố</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định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dánh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dấu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lặp</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đều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đặn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của</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hoạt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hoặc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tượng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sự</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kiện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Linh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nghiệm</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có</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quả</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hiệu</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lực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rõ</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như</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nhờ</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một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tác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động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lạ</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bí</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ẩn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nào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đó</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nhân</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hình</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người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bằng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giấy</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dùng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để</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cúng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rồi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đốt</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đi</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theo</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tục</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lệ</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mê</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tín</a:t>
            </a:r>
            <a:r>
              <a:rPr lang="en-US" sz="4000" dirty="0" smtClean="0">
                <a:latin typeface="Times New Roman" panose="02020603050405020304" pitchFamily="18" charset="0"/>
                <a:cs typeface="Times New Roman" panose="02020603050405020304" pitchFamily="18" charset="0"/>
              </a:rPr>
              <a:t>.</a:t>
            </a:r>
          </a:p>
          <a:p>
            <a:pPr algn="just">
              <a:lnSpc>
                <a:spcPct val="150000"/>
              </a:lnSpc>
            </a:pPr>
            <a:r>
              <a:rPr lang="en-US" sz="4000"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Phong</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quang</a:t>
            </a:r>
            <a:r>
              <a:rPr lang="en-US" sz="4000" b="1"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quang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đãng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và</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sáng</a:t>
            </a:r>
            <a:r>
              <a:rPr lang="en-US" sz="4000" dirty="0" smtClean="0">
                <a:latin typeface="Times New Roman" panose="02020603050405020304" pitchFamily="18" charset="0"/>
                <a:cs typeface="Times New Roman" panose="02020603050405020304" pitchFamily="18" charset="0"/>
              </a:rPr>
              <a:t> </a:t>
            </a:r>
            <a:r>
              <a:rPr lang="en-US" sz="4000" dirty="0" err="1" smtClean="0">
                <a:latin typeface="Times New Roman" panose="02020603050405020304" pitchFamily="18" charset="0"/>
                <a:cs typeface="Times New Roman" panose="02020603050405020304" pitchFamily="18" charset="0"/>
              </a:rPr>
              <a:t>sủa</a:t>
            </a:r>
            <a:endParaRPr lang="vi-VN"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370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685800" y="7200900"/>
            <a:ext cx="3954095" cy="4019875"/>
          </a:xfrm>
          <a:prstGeom prst="rect">
            <a:avLst/>
          </a:prstGeom>
        </p:spPr>
      </p:pic>
      <p:pic>
        <p:nvPicPr>
          <p:cNvPr id="4"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76287">
            <a:off x="16723798" y="-372068"/>
            <a:ext cx="1636855" cy="1434481"/>
          </a:xfrm>
          <a:prstGeom prst="rect">
            <a:avLst/>
          </a:prstGeom>
        </p:spPr>
      </p:pic>
      <p:pic>
        <p:nvPicPr>
          <p:cNvPr id="5"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192795">
            <a:off x="13747271" y="9349285"/>
            <a:ext cx="2608683" cy="668771"/>
          </a:xfrm>
          <a:prstGeom prst="rect">
            <a:avLst/>
          </a:prstGeom>
        </p:spPr>
      </p:pic>
      <p:grpSp>
        <p:nvGrpSpPr>
          <p:cNvPr id="6" name="Group 6"/>
          <p:cNvGrpSpPr>
            <a:grpSpLocks noChangeAspect="1"/>
          </p:cNvGrpSpPr>
          <p:nvPr/>
        </p:nvGrpSpPr>
        <p:grpSpPr>
          <a:xfrm>
            <a:off x="5350424" y="371531"/>
            <a:ext cx="7620000" cy="1567428"/>
            <a:chOff x="0" y="0"/>
            <a:chExt cx="4828540" cy="4716780"/>
          </a:xfrm>
          <a:solidFill>
            <a:schemeClr val="bg1"/>
          </a:solidFill>
        </p:grpSpPr>
        <p:sp>
          <p:nvSpPr>
            <p:cNvPr id="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8" name="TextBox 7"/>
          <p:cNvSpPr txBox="1"/>
          <p:nvPr/>
        </p:nvSpPr>
        <p:spPr>
          <a:xfrm>
            <a:off x="5105400" y="723900"/>
            <a:ext cx="8110048" cy="830997"/>
          </a:xfrm>
          <a:prstGeom prst="rect">
            <a:avLst/>
          </a:prstGeom>
          <a:noFill/>
        </p:spPr>
        <p:txBody>
          <a:bodyPr wrap="square" rtlCol="0">
            <a:spAutoFit/>
          </a:bodyPr>
          <a:lstStyle/>
          <a:p>
            <a:pPr algn="ctr"/>
            <a:r>
              <a:rPr lang="en-US" sz="4800" b="1" dirty="0" smtClean="0">
                <a:solidFill>
                  <a:prstClr val="black"/>
                </a:solidFill>
                <a:latin typeface="Times New Roman" panose="02020603050405020304" pitchFamily="18" charset="0"/>
                <a:cs typeface="Times New Roman" panose="02020603050405020304" pitchFamily="18" charset="0"/>
              </a:rPr>
              <a:t>2. </a:t>
            </a:r>
            <a:r>
              <a:rPr lang="en-US" sz="4800" b="1" dirty="0" err="1" smtClean="0">
                <a:solidFill>
                  <a:prstClr val="black"/>
                </a:solidFill>
                <a:latin typeface="Times New Roman" panose="02020603050405020304" pitchFamily="18" charset="0"/>
                <a:cs typeface="Times New Roman" panose="02020603050405020304" pitchFamily="18" charset="0"/>
              </a:rPr>
              <a:t>Tìm</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hiểu</a:t>
            </a:r>
            <a:r>
              <a:rPr lang="en-US" sz="4800" b="1" dirty="0" smtClean="0">
                <a:solidFill>
                  <a:prstClr val="black"/>
                </a:solidFill>
                <a:latin typeface="Times New Roman" panose="02020603050405020304" pitchFamily="18" charset="0"/>
                <a:cs typeface="Times New Roman" panose="02020603050405020304" pitchFamily="18" charset="0"/>
              </a:rPr>
              <a:t> </a:t>
            </a:r>
            <a:r>
              <a:rPr lang="en-US" sz="4800" b="1" dirty="0" err="1" smtClean="0">
                <a:solidFill>
                  <a:prstClr val="black"/>
                </a:solidFill>
                <a:latin typeface="Times New Roman" panose="02020603050405020304" pitchFamily="18" charset="0"/>
                <a:cs typeface="Times New Roman" panose="02020603050405020304" pitchFamily="18" charset="0"/>
              </a:rPr>
              <a:t>chung</a:t>
            </a:r>
            <a:endParaRPr lang="en-US" sz="4800" b="1" dirty="0">
              <a:solidFill>
                <a:prstClr val="black"/>
              </a:solidFill>
              <a:latin typeface="Times New Roman" panose="02020603050405020304" pitchFamily="18" charset="0"/>
              <a:cs typeface="Times New Roman" panose="02020603050405020304" pitchFamily="18" charset="0"/>
            </a:endParaRPr>
          </a:p>
        </p:txBody>
      </p:sp>
      <p:grpSp>
        <p:nvGrpSpPr>
          <p:cNvPr id="9" name="Group 7"/>
          <p:cNvGrpSpPr/>
          <p:nvPr/>
        </p:nvGrpSpPr>
        <p:grpSpPr>
          <a:xfrm>
            <a:off x="2667000" y="2939495"/>
            <a:ext cx="13563600" cy="5633005"/>
            <a:chOff x="0" y="0"/>
            <a:chExt cx="3394510" cy="1093028"/>
          </a:xfrm>
        </p:grpSpPr>
        <p:sp>
          <p:nvSpPr>
            <p:cNvPr id="10" name="Freeform 8"/>
            <p:cNvSpPr/>
            <p:nvPr/>
          </p:nvSpPr>
          <p:spPr>
            <a:xfrm>
              <a:off x="0" y="0"/>
              <a:ext cx="3394510" cy="1093028"/>
            </a:xfrm>
            <a:custGeom>
              <a:avLst/>
              <a:gdLst/>
              <a:ahLst/>
              <a:cxnLst/>
              <a:rect l="l" t="t" r="r" b="b"/>
              <a:pathLst>
                <a:path w="3394510" h="1093028">
                  <a:moveTo>
                    <a:pt x="3270050" y="1093028"/>
                  </a:moveTo>
                  <a:lnTo>
                    <a:pt x="124460" y="1093028"/>
                  </a:lnTo>
                  <a:cubicBezTo>
                    <a:pt x="55880" y="1093028"/>
                    <a:pt x="0" y="1037148"/>
                    <a:pt x="0" y="968568"/>
                  </a:cubicBezTo>
                  <a:lnTo>
                    <a:pt x="0" y="124460"/>
                  </a:lnTo>
                  <a:cubicBezTo>
                    <a:pt x="0" y="55880"/>
                    <a:pt x="55880" y="0"/>
                    <a:pt x="124460" y="0"/>
                  </a:cubicBezTo>
                  <a:lnTo>
                    <a:pt x="3270050" y="0"/>
                  </a:lnTo>
                  <a:cubicBezTo>
                    <a:pt x="3338630" y="0"/>
                    <a:pt x="3394510" y="55880"/>
                    <a:pt x="3394510" y="124460"/>
                  </a:cubicBezTo>
                  <a:lnTo>
                    <a:pt x="3394510" y="968568"/>
                  </a:lnTo>
                  <a:cubicBezTo>
                    <a:pt x="3394510" y="1037148"/>
                    <a:pt x="3338630" y="1093028"/>
                    <a:pt x="3270050" y="1093028"/>
                  </a:cubicBezTo>
                  <a:close/>
                </a:path>
              </a:pathLst>
            </a:custGeom>
            <a:solidFill>
              <a:srgbClr val="FEF9DD"/>
            </a:solidFill>
          </p:spPr>
        </p:sp>
      </p:grpSp>
      <p:pic>
        <p:nvPicPr>
          <p:cNvPr id="11" name="Picture 13"/>
          <p:cNvPicPr>
            <a:picLocks noChangeAspect="1"/>
          </p:cNvPicPr>
          <p:nvPr/>
        </p:nvPicPr>
        <p:blipFill>
          <a:blip r:embed="rId15" cstate="print">
            <a:alphaModFix amt="7300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951050" y="2705100"/>
            <a:ext cx="1399374" cy="468790"/>
          </a:xfrm>
          <a:prstGeom prst="rect">
            <a:avLst/>
          </a:prstGeom>
        </p:spPr>
      </p:pic>
      <p:sp>
        <p:nvSpPr>
          <p:cNvPr id="12" name="TextBox 13"/>
          <p:cNvSpPr txBox="1"/>
          <p:nvPr/>
        </p:nvSpPr>
        <p:spPr>
          <a:xfrm>
            <a:off x="3086100" y="3355340"/>
            <a:ext cx="12725400" cy="4801314"/>
          </a:xfrm>
          <a:prstGeom prst="rect">
            <a:avLst/>
          </a:prstGeom>
        </p:spPr>
        <p:txBody>
          <a:bodyPr wrap="square" lIns="0" tIns="0" rIns="0" bIns="0" rtlCol="0" anchor="t">
            <a:spAutoFit/>
          </a:bodyPr>
          <a:lstStyle/>
          <a:p>
            <a:pPr lvl="0" algn="just">
              <a:lnSpc>
                <a:spcPct val="130000"/>
              </a:lnSpc>
            </a:pPr>
            <a:r>
              <a:rPr lang="en-US" sz="4000" b="1" dirty="0" smtClean="0">
                <a:solidFill>
                  <a:srgbClr val="000000"/>
                </a:solidFill>
                <a:latin typeface="Times New Roman" panose="02020603050405020304" pitchFamily="18" charset="0"/>
                <a:cs typeface="Times New Roman" panose="02020603050405020304" pitchFamily="18" charset="0"/>
              </a:rPr>
              <a:t>a. </a:t>
            </a:r>
            <a:r>
              <a:rPr lang="en-US" sz="4000" b="1" dirty="0" err="1" smtClean="0">
                <a:solidFill>
                  <a:srgbClr val="000000"/>
                </a:solidFill>
                <a:latin typeface="Times New Roman" panose="02020603050405020304" pitchFamily="18" charset="0"/>
                <a:cs typeface="Times New Roman" panose="02020603050405020304" pitchFamily="18" charset="0"/>
              </a:rPr>
              <a:t>Tác</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giả</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Phạm</a:t>
            </a:r>
            <a:r>
              <a:rPr lang="en-US" sz="4000" b="1" dirty="0" smtClean="0">
                <a:solidFill>
                  <a:srgbClr val="000000"/>
                </a:solidFill>
                <a:latin typeface="Times New Roman" panose="02020603050405020304" pitchFamily="18" charset="0"/>
                <a:cs typeface="Times New Roman" panose="02020603050405020304" pitchFamily="18" charset="0"/>
              </a:rPr>
              <a:t> </a:t>
            </a:r>
            <a:r>
              <a:rPr lang="en-US" sz="4000" b="1" dirty="0" err="1" smtClean="0">
                <a:solidFill>
                  <a:srgbClr val="000000"/>
                </a:solidFill>
                <a:latin typeface="Times New Roman" panose="02020603050405020304" pitchFamily="18" charset="0"/>
                <a:cs typeface="Times New Roman" panose="02020603050405020304" pitchFamily="18" charset="0"/>
              </a:rPr>
              <a:t>Thùy</a:t>
            </a:r>
            <a:r>
              <a:rPr lang="en-US" sz="4000" b="1" dirty="0" smtClean="0">
                <a:solidFill>
                  <a:srgbClr val="000000"/>
                </a:solidFill>
                <a:latin typeface="Times New Roman" panose="02020603050405020304" pitchFamily="18" charset="0"/>
                <a:cs typeface="Times New Roman" panose="02020603050405020304" pitchFamily="18" charset="0"/>
              </a:rPr>
              <a:t> Dung</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Là</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một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cây</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bút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có</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xuất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hiện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đặn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(Heritage)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Hãng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Hàng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không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gia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Việt</a:t>
            </a:r>
            <a:r>
              <a:rPr lang="en-US" sz="4000" dirty="0" smtClean="0">
                <a:solidFill>
                  <a:srgbClr val="000000"/>
                </a:solidFill>
                <a:latin typeface="Times New Roman" panose="02020603050405020304" pitchFamily="18" charset="0"/>
                <a:cs typeface="Times New Roman" panose="02020603050405020304" pitchFamily="18" charset="0"/>
              </a:rPr>
              <a:t> Nam (Vietnam Airlines).</a:t>
            </a:r>
          </a:p>
          <a:p>
            <a:pPr lvl="0" algn="just">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Các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bài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viết</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của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đã</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đưa</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đến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cho</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người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đọc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nhiều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 </a:t>
            </a:r>
            <a:r>
              <a:rPr lang="en-US" sz="4000" dirty="0" err="1" smtClean="0">
                <a:solidFill>
                  <a:srgbClr val="000000"/>
                </a:solidFill>
                <a:latin typeface="Times New Roman" panose="02020603050405020304" pitchFamily="18" charset="0"/>
                <a:cs typeface="Times New Roman" panose="02020603050405020304" pitchFamily="18" charset="0"/>
              </a:rPr>
              <a:t>thú</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vị</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về</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cuộc</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sống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muôn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màu</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trên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mọi</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miền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Tổ</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quốc</a:t>
            </a:r>
            <a:r>
              <a:rPr lang="en-US" sz="4000" dirty="0" smtClean="0">
                <a:solidFill>
                  <a:srgbClr val="000000"/>
                </a:solidFill>
                <a:latin typeface="Times New Roman" panose="02020603050405020304" pitchFamily="18" charset="0"/>
                <a:cs typeface="Times New Roman" panose="02020603050405020304" pitchFamily="18" charset="0"/>
              </a:rPr>
              <a:t>.</a:t>
            </a:r>
            <a:endParaRPr lang="vi-VN" sz="40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567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13487400" y="44577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19" name="Group 6"/>
          <p:cNvGrpSpPr/>
          <p:nvPr/>
        </p:nvGrpSpPr>
        <p:grpSpPr>
          <a:xfrm>
            <a:off x="1114016" y="2457393"/>
            <a:ext cx="4155580" cy="3667299"/>
            <a:chOff x="0" y="0"/>
            <a:chExt cx="5207944" cy="5231288"/>
          </a:xfrm>
        </p:grpSpPr>
        <p:sp>
          <p:nvSpPr>
            <p:cNvPr id="2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1" name="TextBox 13"/>
          <p:cNvSpPr txBox="1"/>
          <p:nvPr/>
        </p:nvSpPr>
        <p:spPr>
          <a:xfrm>
            <a:off x="1177414" y="2591044"/>
            <a:ext cx="3871870" cy="3200876"/>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Xuất</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xứ</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Trích</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trong</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tạp</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chí</a:t>
            </a:r>
            <a:r>
              <a:rPr lang="en-US" sz="4000" dirty="0" smtClean="0">
                <a:solidFill>
                  <a:srgbClr val="000000"/>
                </a:solidFill>
                <a:latin typeface="Times New Roman" panose="02020603050405020304" pitchFamily="18" charset="0"/>
                <a:cs typeface="Times New Roman" panose="02020603050405020304" pitchFamily="18" charset="0"/>
              </a:rPr>
              <a:t> “Di </a:t>
            </a:r>
            <a:r>
              <a:rPr lang="en-US" sz="4000" dirty="0" err="1" smtClean="0">
                <a:solidFill>
                  <a:srgbClr val="000000"/>
                </a:solidFill>
                <a:latin typeface="Times New Roman" panose="02020603050405020304" pitchFamily="18" charset="0"/>
                <a:cs typeface="Times New Roman" panose="02020603050405020304" pitchFamily="18" charset="0"/>
              </a:rPr>
              <a:t>sản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tháng</a:t>
            </a:r>
            <a:r>
              <a:rPr lang="en-US" sz="4000" dirty="0" smtClean="0">
                <a:solidFill>
                  <a:srgbClr val="000000"/>
                </a:solidFill>
                <a:latin typeface="Times New Roman" panose="02020603050405020304" pitchFamily="18" charset="0"/>
                <a:cs typeface="Times New Roman" panose="02020603050405020304" pitchFamily="18" charset="0"/>
              </a:rPr>
              <a:t> 12/2019</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2" name="Group 6"/>
          <p:cNvGrpSpPr/>
          <p:nvPr/>
        </p:nvGrpSpPr>
        <p:grpSpPr>
          <a:xfrm>
            <a:off x="4985886" y="4826367"/>
            <a:ext cx="4155580" cy="3667299"/>
            <a:chOff x="0" y="0"/>
            <a:chExt cx="5207944" cy="5231288"/>
          </a:xfrm>
        </p:grpSpPr>
        <p:sp>
          <p:nvSpPr>
            <p:cNvPr id="23"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4" name="TextBox 13"/>
          <p:cNvSpPr txBox="1"/>
          <p:nvPr/>
        </p:nvSpPr>
        <p:spPr>
          <a:xfrm>
            <a:off x="5424495" y="5528496"/>
            <a:ext cx="3129171" cy="2400657"/>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Thể</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loại</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Văn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bản</a:t>
            </a:r>
            <a:r>
              <a:rPr lang="en-US" sz="4000" dirty="0" smtClean="0">
                <a:solidFill>
                  <a:srgbClr val="000000"/>
                </a:solidFill>
                <a:latin typeface="Times New Roman" panose="02020603050405020304" pitchFamily="18" charset="0"/>
                <a:cs typeface="Times New Roman" panose="02020603050405020304" pitchFamily="18" charset="0"/>
              </a:rPr>
              <a:t> </a:t>
            </a:r>
            <a:r>
              <a:rPr lang="en-US" sz="4000" dirty="0" err="1" smtClean="0">
                <a:solidFill>
                  <a:srgbClr val="000000"/>
                </a:solidFill>
                <a:latin typeface="Times New Roman" panose="02020603050405020304" pitchFamily="18" charset="0"/>
                <a:cs typeface="Times New Roman" panose="02020603050405020304" pitchFamily="18" charset="0"/>
              </a:rPr>
              <a:t>thông</a:t>
            </a:r>
            <a:r>
              <a:rPr lang="en-US" sz="4000" dirty="0" smtClean="0">
                <a:solidFill>
                  <a:srgbClr val="000000"/>
                </a:solidFill>
                <a:latin typeface="Times New Roman" panose="02020603050405020304" pitchFamily="18" charset="0"/>
                <a:cs typeface="Times New Roman" panose="02020603050405020304" pitchFamily="18" charset="0"/>
              </a:rPr>
              <a:t> tin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25" name="Group 6"/>
          <p:cNvGrpSpPr/>
          <p:nvPr/>
        </p:nvGrpSpPr>
        <p:grpSpPr>
          <a:xfrm>
            <a:off x="8921154" y="2591044"/>
            <a:ext cx="4155580" cy="3667299"/>
            <a:chOff x="0" y="0"/>
            <a:chExt cx="5207944" cy="5231288"/>
          </a:xfrm>
        </p:grpSpPr>
        <p:sp>
          <p:nvSpPr>
            <p:cNvPr id="26"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27" name="TextBox 13"/>
          <p:cNvSpPr txBox="1"/>
          <p:nvPr/>
        </p:nvSpPr>
        <p:spPr>
          <a:xfrm>
            <a:off x="8764454" y="3530726"/>
            <a:ext cx="4408917" cy="1520609"/>
          </a:xfrm>
          <a:prstGeom prst="rect">
            <a:avLst/>
          </a:prstGeom>
        </p:spPr>
        <p:txBody>
          <a:bodyPr wrap="square" lIns="0" tIns="0" rIns="0" bIns="0" rtlCol="0" anchor="t">
            <a:spAutoFit/>
          </a:bodyPr>
          <a:lstStyle/>
          <a:p>
            <a:pPr algn="ctr">
              <a:lnSpc>
                <a:spcPct val="130000"/>
              </a:lnSpc>
            </a:pPr>
            <a:r>
              <a:rPr lang="en-US" sz="4000" b="1" i="1" dirty="0" smtClean="0">
                <a:solidFill>
                  <a:srgbClr val="000000"/>
                </a:solidFill>
                <a:latin typeface="Times New Roman" panose="02020603050405020304" pitchFamily="18" charset="0"/>
                <a:cs typeface="Times New Roman" panose="02020603050405020304" pitchFamily="18" charset="0"/>
              </a:rPr>
              <a:t>PTBĐ </a:t>
            </a:r>
            <a:r>
              <a:rPr lang="en-US" sz="4000" b="1" dirty="0" err="1" smtClean="0">
                <a:solidFill>
                  <a:srgbClr val="000000"/>
                </a:solidFill>
                <a:latin typeface="Times New Roman" panose="02020603050405020304" pitchFamily="18" charset="0"/>
                <a:cs typeface="Times New Roman" panose="02020603050405020304" pitchFamily="18" charset="0"/>
              </a:rPr>
              <a:t>chính</a:t>
            </a:r>
            <a:endParaRPr lang="en-US" sz="4000" b="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err="1" smtClean="0">
                <a:solidFill>
                  <a:srgbClr val="000000"/>
                </a:solidFill>
                <a:latin typeface="Times New Roman" panose="02020603050405020304" pitchFamily="18" charset="0"/>
                <a:cs typeface="Times New Roman" panose="02020603050405020304" pitchFamily="18" charset="0"/>
              </a:rPr>
              <a:t>Thuyết</a:t>
            </a:r>
            <a:r>
              <a:rPr lang="en-US" sz="4000" dirty="0" smtClean="0">
                <a:solidFill>
                  <a:srgbClr val="000000"/>
                </a:solidFill>
                <a:latin typeface="Times New Roman" panose="02020603050405020304" pitchFamily="18" charset="0"/>
                <a:cs typeface="Times New Roman" panose="02020603050405020304" pitchFamily="18" charset="0"/>
              </a:rPr>
              <a:t> minh</a:t>
            </a:r>
          </a:p>
        </p:txBody>
      </p:sp>
      <p:sp>
        <p:nvSpPr>
          <p:cNvPr id="28" name="TextBox 13"/>
          <p:cNvSpPr txBox="1"/>
          <p:nvPr/>
        </p:nvSpPr>
        <p:spPr>
          <a:xfrm>
            <a:off x="13233390" y="53726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pic>
        <p:nvPicPr>
          <p:cNvPr id="16"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0998922" y="-282074"/>
            <a:ext cx="7315200" cy="2872879"/>
          </a:xfrm>
          <a:prstGeom prst="rect">
            <a:avLst/>
          </a:prstGeom>
        </p:spPr>
      </p:pic>
    </p:spTree>
    <p:extLst>
      <p:ext uri="{BB962C8B-B14F-4D97-AF65-F5344CB8AC3E}">
        <p14:creationId xmlns:p14="http://schemas.microsoft.com/office/powerpoint/2010/main" val="20123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circle(in)">
                                      <p:cBhvr>
                                        <p:cTn id="27" dur="2000"/>
                                        <p:tgtEl>
                                          <p:spTgt spid="27"/>
                                        </p:tgtEl>
                                      </p:cBhvr>
                                    </p:animEffect>
                                  </p:childTnLst>
                                </p:cTn>
                              </p:par>
                              <p:par>
                                <p:cTn id="28" presetID="6" presetClass="entr" presetSubtype="16"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circle(in)">
                                      <p:cBhvr>
                                        <p:cTn id="30" dur="20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down)">
                                      <p:cBhvr>
                                        <p:cTn id="35" dur="580">
                                          <p:stCondLst>
                                            <p:cond delay="0"/>
                                          </p:stCondLst>
                                        </p:cTn>
                                        <p:tgtEl>
                                          <p:spTgt spid="28"/>
                                        </p:tgtEl>
                                      </p:cBhvr>
                                    </p:animEffect>
                                    <p:anim calcmode="lin" valueType="num">
                                      <p:cBhvr>
                                        <p:cTn id="36"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41" dur="26">
                                          <p:stCondLst>
                                            <p:cond delay="650"/>
                                          </p:stCondLst>
                                        </p:cTn>
                                        <p:tgtEl>
                                          <p:spTgt spid="28"/>
                                        </p:tgtEl>
                                      </p:cBhvr>
                                      <p:to x="100000" y="60000"/>
                                    </p:animScale>
                                    <p:animScale>
                                      <p:cBhvr>
                                        <p:cTn id="42" dur="166" decel="50000">
                                          <p:stCondLst>
                                            <p:cond delay="676"/>
                                          </p:stCondLst>
                                        </p:cTn>
                                        <p:tgtEl>
                                          <p:spTgt spid="28"/>
                                        </p:tgtEl>
                                      </p:cBhvr>
                                      <p:to x="100000" y="100000"/>
                                    </p:animScale>
                                    <p:animScale>
                                      <p:cBhvr>
                                        <p:cTn id="43" dur="26">
                                          <p:stCondLst>
                                            <p:cond delay="1312"/>
                                          </p:stCondLst>
                                        </p:cTn>
                                        <p:tgtEl>
                                          <p:spTgt spid="28"/>
                                        </p:tgtEl>
                                      </p:cBhvr>
                                      <p:to x="100000" y="80000"/>
                                    </p:animScale>
                                    <p:animScale>
                                      <p:cBhvr>
                                        <p:cTn id="44" dur="166" decel="50000">
                                          <p:stCondLst>
                                            <p:cond delay="1338"/>
                                          </p:stCondLst>
                                        </p:cTn>
                                        <p:tgtEl>
                                          <p:spTgt spid="28"/>
                                        </p:tgtEl>
                                      </p:cBhvr>
                                      <p:to x="100000" y="100000"/>
                                    </p:animScale>
                                    <p:animScale>
                                      <p:cBhvr>
                                        <p:cTn id="45" dur="26">
                                          <p:stCondLst>
                                            <p:cond delay="1642"/>
                                          </p:stCondLst>
                                        </p:cTn>
                                        <p:tgtEl>
                                          <p:spTgt spid="28"/>
                                        </p:tgtEl>
                                      </p:cBhvr>
                                      <p:to x="100000" y="90000"/>
                                    </p:animScale>
                                    <p:animScale>
                                      <p:cBhvr>
                                        <p:cTn id="46" dur="166" decel="50000">
                                          <p:stCondLst>
                                            <p:cond delay="1668"/>
                                          </p:stCondLst>
                                        </p:cTn>
                                        <p:tgtEl>
                                          <p:spTgt spid="28"/>
                                        </p:tgtEl>
                                      </p:cBhvr>
                                      <p:to x="100000" y="100000"/>
                                    </p:animScale>
                                    <p:animScale>
                                      <p:cBhvr>
                                        <p:cTn id="47" dur="26">
                                          <p:stCondLst>
                                            <p:cond delay="1808"/>
                                          </p:stCondLst>
                                        </p:cTn>
                                        <p:tgtEl>
                                          <p:spTgt spid="28"/>
                                        </p:tgtEl>
                                      </p:cBhvr>
                                      <p:to x="100000" y="95000"/>
                                    </p:animScale>
                                    <p:animScale>
                                      <p:cBhvr>
                                        <p:cTn id="48" dur="166" decel="50000">
                                          <p:stCondLst>
                                            <p:cond delay="1834"/>
                                          </p:stCondLst>
                                        </p:cTn>
                                        <p:tgtEl>
                                          <p:spTgt spid="28"/>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80">
                                          <p:stCondLst>
                                            <p:cond delay="0"/>
                                          </p:stCondLst>
                                        </p:cTn>
                                        <p:tgtEl>
                                          <p:spTgt spid="29"/>
                                        </p:tgtEl>
                                      </p:cBhvr>
                                    </p:animEffect>
                                    <p:anim calcmode="lin" valueType="num">
                                      <p:cBhvr>
                                        <p:cTn id="5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57" dur="26">
                                          <p:stCondLst>
                                            <p:cond delay="650"/>
                                          </p:stCondLst>
                                        </p:cTn>
                                        <p:tgtEl>
                                          <p:spTgt spid="29"/>
                                        </p:tgtEl>
                                      </p:cBhvr>
                                      <p:to x="100000" y="60000"/>
                                    </p:animScale>
                                    <p:animScale>
                                      <p:cBhvr>
                                        <p:cTn id="58" dur="166" decel="50000">
                                          <p:stCondLst>
                                            <p:cond delay="676"/>
                                          </p:stCondLst>
                                        </p:cTn>
                                        <p:tgtEl>
                                          <p:spTgt spid="29"/>
                                        </p:tgtEl>
                                      </p:cBhvr>
                                      <p:to x="100000" y="100000"/>
                                    </p:animScale>
                                    <p:animScale>
                                      <p:cBhvr>
                                        <p:cTn id="59" dur="26">
                                          <p:stCondLst>
                                            <p:cond delay="1312"/>
                                          </p:stCondLst>
                                        </p:cTn>
                                        <p:tgtEl>
                                          <p:spTgt spid="29"/>
                                        </p:tgtEl>
                                      </p:cBhvr>
                                      <p:to x="100000" y="80000"/>
                                    </p:animScale>
                                    <p:animScale>
                                      <p:cBhvr>
                                        <p:cTn id="60" dur="166" decel="50000">
                                          <p:stCondLst>
                                            <p:cond delay="1338"/>
                                          </p:stCondLst>
                                        </p:cTn>
                                        <p:tgtEl>
                                          <p:spTgt spid="29"/>
                                        </p:tgtEl>
                                      </p:cBhvr>
                                      <p:to x="100000" y="100000"/>
                                    </p:animScale>
                                    <p:animScale>
                                      <p:cBhvr>
                                        <p:cTn id="61" dur="26">
                                          <p:stCondLst>
                                            <p:cond delay="1642"/>
                                          </p:stCondLst>
                                        </p:cTn>
                                        <p:tgtEl>
                                          <p:spTgt spid="29"/>
                                        </p:tgtEl>
                                      </p:cBhvr>
                                      <p:to x="100000" y="90000"/>
                                    </p:animScale>
                                    <p:animScale>
                                      <p:cBhvr>
                                        <p:cTn id="62" dur="166" decel="50000">
                                          <p:stCondLst>
                                            <p:cond delay="1668"/>
                                          </p:stCondLst>
                                        </p:cTn>
                                        <p:tgtEl>
                                          <p:spTgt spid="29"/>
                                        </p:tgtEl>
                                      </p:cBhvr>
                                      <p:to x="100000" y="100000"/>
                                    </p:animScale>
                                    <p:animScale>
                                      <p:cBhvr>
                                        <p:cTn id="63" dur="26">
                                          <p:stCondLst>
                                            <p:cond delay="1808"/>
                                          </p:stCondLst>
                                        </p:cTn>
                                        <p:tgtEl>
                                          <p:spTgt spid="29"/>
                                        </p:tgtEl>
                                      </p:cBhvr>
                                      <p:to x="100000" y="95000"/>
                                    </p:animScale>
                                    <p:animScale>
                                      <p:cBhvr>
                                        <p:cTn id="64"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6"/>
          <p:cNvGrpSpPr/>
          <p:nvPr/>
        </p:nvGrpSpPr>
        <p:grpSpPr>
          <a:xfrm>
            <a:off x="665490" y="3086100"/>
            <a:ext cx="4155580" cy="3667299"/>
            <a:chOff x="0" y="0"/>
            <a:chExt cx="5207944" cy="5231288"/>
          </a:xfrm>
        </p:grpSpPr>
        <p:sp>
          <p:nvSpPr>
            <p:cNvPr id="30" name="Freeform 7"/>
            <p:cNvSpPr/>
            <p:nvPr/>
          </p:nvSpPr>
          <p:spPr>
            <a:xfrm>
              <a:off x="0" y="0"/>
              <a:ext cx="5207889" cy="5231257"/>
            </a:xfrm>
            <a:custGeom>
              <a:avLst/>
              <a:gdLst/>
              <a:ahLst/>
              <a:cxnLst/>
              <a:rect l="l" t="t" r="r" b="b"/>
              <a:pathLst>
                <a:path w="5207889" h="5231257">
                  <a:moveTo>
                    <a:pt x="2604008" y="0"/>
                  </a:moveTo>
                  <a:cubicBezTo>
                    <a:pt x="4043934" y="6477"/>
                    <a:pt x="5207889" y="1175639"/>
                    <a:pt x="5207889" y="2615692"/>
                  </a:cubicBezTo>
                  <a:cubicBezTo>
                    <a:pt x="5207889" y="4055745"/>
                    <a:pt x="4043934" y="5224907"/>
                    <a:pt x="2604008" y="5231257"/>
                  </a:cubicBezTo>
                  <a:cubicBezTo>
                    <a:pt x="1163955" y="5224907"/>
                    <a:pt x="0" y="4055618"/>
                    <a:pt x="0" y="2615692"/>
                  </a:cubicBezTo>
                  <a:cubicBezTo>
                    <a:pt x="0" y="1175766"/>
                    <a:pt x="1163955" y="6477"/>
                    <a:pt x="2604008" y="0"/>
                  </a:cubicBezTo>
                  <a:close/>
                </a:path>
              </a:pathLst>
            </a:custGeom>
            <a:solidFill>
              <a:srgbClr val="FAEFC8"/>
            </a:solidFill>
          </p:spPr>
        </p:sp>
      </p:grpSp>
      <p:sp>
        <p:nvSpPr>
          <p:cNvPr id="3" name="TextBox 2"/>
          <p:cNvSpPr txBox="1"/>
          <p:nvPr/>
        </p:nvSpPr>
        <p:spPr>
          <a:xfrm>
            <a:off x="381000" y="571500"/>
            <a:ext cx="8110048" cy="707886"/>
          </a:xfrm>
          <a:prstGeom prst="rect">
            <a:avLst/>
          </a:prstGeom>
          <a:noFill/>
        </p:spPr>
        <p:txBody>
          <a:bodyPr wrap="square" rtlCol="0">
            <a:spAutoFit/>
          </a:bodyPr>
          <a:lstStyle/>
          <a:p>
            <a:pPr algn="just"/>
            <a:r>
              <a:rPr lang="en-US" sz="4000" b="1" dirty="0" smtClean="0">
                <a:solidFill>
                  <a:prstClr val="black"/>
                </a:solidFill>
                <a:latin typeface="Times New Roman" panose="02020603050405020304" pitchFamily="18" charset="0"/>
                <a:cs typeface="Times New Roman" panose="02020603050405020304" pitchFamily="18" charset="0"/>
              </a:rPr>
              <a:t>b. </a:t>
            </a:r>
            <a:r>
              <a:rPr lang="en-US" sz="4000" b="1" dirty="0" err="1" smtClean="0">
                <a:solidFill>
                  <a:prstClr val="black"/>
                </a:solidFill>
                <a:latin typeface="Times New Roman" panose="02020603050405020304" pitchFamily="18" charset="0"/>
                <a:cs typeface="Times New Roman" panose="02020603050405020304" pitchFamily="18" charset="0"/>
              </a:rPr>
              <a:t>Tác</a:t>
            </a:r>
            <a:r>
              <a:rPr lang="en-US" sz="4000" b="1" dirty="0" smtClean="0">
                <a:solidFill>
                  <a:prstClr val="black"/>
                </a:solidFill>
                <a:latin typeface="Times New Roman" panose="02020603050405020304" pitchFamily="18" charset="0"/>
                <a:cs typeface="Times New Roman" panose="02020603050405020304" pitchFamily="18" charset="0"/>
              </a:rPr>
              <a:t> </a:t>
            </a:r>
            <a:r>
              <a:rPr lang="en-US" sz="4000" b="1" dirty="0" err="1" smtClean="0">
                <a:solidFill>
                  <a:prstClr val="black"/>
                </a:solidFill>
                <a:latin typeface="Times New Roman" panose="02020603050405020304" pitchFamily="18" charset="0"/>
                <a:cs typeface="Times New Roman" panose="02020603050405020304" pitchFamily="18" charset="0"/>
              </a:rPr>
              <a:t>phẩm</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18"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134873" y="-737790"/>
            <a:ext cx="2825743" cy="2676749"/>
          </a:xfrm>
          <a:prstGeom prst="rect">
            <a:avLst/>
          </a:prstGeom>
        </p:spPr>
      </p:pic>
      <p:sp>
        <p:nvSpPr>
          <p:cNvPr id="28" name="TextBox 13"/>
          <p:cNvSpPr txBox="1"/>
          <p:nvPr/>
        </p:nvSpPr>
        <p:spPr>
          <a:xfrm>
            <a:off x="411480" y="4001097"/>
            <a:ext cx="4448638" cy="1600438"/>
          </a:xfrm>
          <a:prstGeom prst="rect">
            <a:avLst/>
          </a:prstGeom>
        </p:spPr>
        <p:txBody>
          <a:bodyPr wrap="square" lIns="0" tIns="0" rIns="0" bIns="0" rtlCol="0" anchor="t">
            <a:spAutoFit/>
          </a:bodyPr>
          <a:lstStyle/>
          <a:p>
            <a:pPr algn="ctr">
              <a:lnSpc>
                <a:spcPct val="130000"/>
              </a:lnSpc>
            </a:pPr>
            <a:r>
              <a:rPr lang="en-US" sz="4000" b="1" i="1" dirty="0" err="1" smtClean="0">
                <a:solidFill>
                  <a:srgbClr val="000000"/>
                </a:solidFill>
                <a:latin typeface="Times New Roman" panose="02020603050405020304" pitchFamily="18" charset="0"/>
                <a:cs typeface="Times New Roman" panose="02020603050405020304" pitchFamily="18" charset="0"/>
              </a:rPr>
              <a:t>Bố</a:t>
            </a:r>
            <a:r>
              <a:rPr lang="en-US" sz="4000" b="1" i="1" dirty="0" smtClean="0">
                <a:solidFill>
                  <a:srgbClr val="000000"/>
                </a:solidFill>
                <a:latin typeface="Times New Roman" panose="02020603050405020304" pitchFamily="18" charset="0"/>
                <a:cs typeface="Times New Roman" panose="02020603050405020304" pitchFamily="18" charset="0"/>
              </a:rPr>
              <a:t> </a:t>
            </a:r>
            <a:r>
              <a:rPr lang="en-US" sz="4000" b="1" i="1" dirty="0" err="1" smtClean="0">
                <a:solidFill>
                  <a:srgbClr val="000000"/>
                </a:solidFill>
                <a:latin typeface="Times New Roman" panose="02020603050405020304" pitchFamily="18" charset="0"/>
                <a:cs typeface="Times New Roman" panose="02020603050405020304" pitchFamily="18" charset="0"/>
              </a:rPr>
              <a:t>cục</a:t>
            </a:r>
            <a:endParaRPr lang="en-US" sz="4000" b="1" i="1" dirty="0" smtClean="0">
              <a:solidFill>
                <a:srgbClr val="000000"/>
              </a:solidFill>
              <a:latin typeface="Times New Roman" panose="02020603050405020304" pitchFamily="18" charset="0"/>
              <a:cs typeface="Times New Roman" panose="02020603050405020304" pitchFamily="18" charset="0"/>
            </a:endParaRPr>
          </a:p>
          <a:p>
            <a:pPr algn="ctr">
              <a:lnSpc>
                <a:spcPct val="130000"/>
              </a:lnSpc>
            </a:pPr>
            <a:r>
              <a:rPr lang="en-US" sz="4000" dirty="0" smtClean="0">
                <a:solidFill>
                  <a:srgbClr val="000000"/>
                </a:solidFill>
                <a:latin typeface="Times New Roman" panose="02020603050405020304" pitchFamily="18" charset="0"/>
                <a:cs typeface="Times New Roman" panose="02020603050405020304" pitchFamily="18" charset="0"/>
              </a:rPr>
              <a:t>3 </a:t>
            </a:r>
            <a:r>
              <a:rPr lang="en-US" sz="4000" dirty="0" err="1" smtClean="0">
                <a:solidFill>
                  <a:srgbClr val="000000"/>
                </a:solidFill>
                <a:latin typeface="Times New Roman" panose="02020603050405020304" pitchFamily="18" charset="0"/>
                <a:cs typeface="Times New Roman" panose="02020603050405020304" pitchFamily="18" charset="0"/>
              </a:rPr>
              <a:t>phần</a:t>
            </a:r>
            <a:endParaRPr lang="vi-VN" sz="4000" dirty="0">
              <a:solidFill>
                <a:srgbClr val="000000"/>
              </a:solidFill>
              <a:latin typeface="Times New Roman" panose="02020603050405020304" pitchFamily="18" charset="0"/>
              <a:cs typeface="Times New Roman" panose="02020603050405020304" pitchFamily="18" charset="0"/>
            </a:endParaRPr>
          </a:p>
        </p:txBody>
      </p:sp>
      <p:grpSp>
        <p:nvGrpSpPr>
          <p:cNvPr id="16" name="Group 6"/>
          <p:cNvGrpSpPr>
            <a:grpSpLocks noChangeAspect="1"/>
          </p:cNvGrpSpPr>
          <p:nvPr/>
        </p:nvGrpSpPr>
        <p:grpSpPr>
          <a:xfrm>
            <a:off x="5486400" y="1279386"/>
            <a:ext cx="9894612" cy="7902714"/>
            <a:chOff x="0" y="0"/>
            <a:chExt cx="4828540" cy="4716780"/>
          </a:xfrm>
          <a:solidFill>
            <a:schemeClr val="bg1"/>
          </a:solidFill>
        </p:grpSpPr>
        <p:sp>
          <p:nvSpPr>
            <p:cNvPr id="17" name="Freeform 7"/>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grpFill/>
            <a:ln w="12700">
              <a:solidFill>
                <a:srgbClr val="000000"/>
              </a:solidFill>
            </a:ln>
          </p:spPr>
        </p:sp>
      </p:grpSp>
      <p:sp>
        <p:nvSpPr>
          <p:cNvPr id="2" name="Rectangle 1"/>
          <p:cNvSpPr/>
          <p:nvPr/>
        </p:nvSpPr>
        <p:spPr>
          <a:xfrm>
            <a:off x="5866911" y="2069088"/>
            <a:ext cx="9144000" cy="6555641"/>
          </a:xfrm>
          <a:prstGeom prst="rect">
            <a:avLst/>
          </a:prstGeom>
        </p:spPr>
        <p:txBody>
          <a:bodyPr>
            <a:spAutoFit/>
          </a:bodyPr>
          <a:lstStyle/>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a:t>
            </a:r>
            <a:r>
              <a:rPr lang="en-US" sz="4000" dirty="0" smtClean="0">
                <a:solidFill>
                  <a:srgbClr val="FF0000"/>
                </a:solidFill>
                <a:latin typeface="Times New Roman" panose="02020603050405020304" pitchFamily="18" charset="0"/>
                <a:cs typeface="Times New Roman" panose="02020603050405020304" pitchFamily="18" charset="0"/>
              </a:rPr>
              <a:t> 1</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Từ đầu đến “độc đáo, thú vị”: Giới </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thiệu</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về</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dân</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tộc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và</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lễ rửa làng của người Lô Lô.</a:t>
            </a: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2</a:t>
            </a:r>
            <a:r>
              <a:rPr lang="vi-VN" sz="4000" dirty="0" smtClean="0">
                <a:solidFill>
                  <a:srgbClr val="FF0000"/>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Tiếp theo đến “làm mất thiêng”: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Nét</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đặc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sắc</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trong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lễ</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rửa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làng</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của</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người</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en-US" sz="4000" dirty="0" err="1" smtClean="0">
                <a:solidFill>
                  <a:schemeClr val="bg2">
                    <a:lumMod val="10000"/>
                  </a:schemeClr>
                </a:solidFill>
                <a:latin typeface="Times New Roman" panose="02020603050405020304" pitchFamily="18" charset="0"/>
                <a:cs typeface="Times New Roman" panose="02020603050405020304" pitchFamily="18" charset="0"/>
              </a:rPr>
              <a:t>Lô</a:t>
            </a:r>
            <a:r>
              <a:rPr lang="en-US" sz="4000" dirty="0" smtClean="0">
                <a:solidFill>
                  <a:schemeClr val="bg2">
                    <a:lumMod val="10000"/>
                  </a:schemeClr>
                </a:solidFill>
                <a:latin typeface="Times New Roman" panose="02020603050405020304" pitchFamily="18" charset="0"/>
                <a:cs typeface="Times New Roman" panose="02020603050405020304" pitchFamily="18" charset="0"/>
              </a:rPr>
              <a:t>.</a:t>
            </a:r>
            <a:endParaRPr lang="vi-VN" sz="4000" dirty="0">
              <a:solidFill>
                <a:schemeClr val="bg2">
                  <a:lumMod val="10000"/>
                </a:schemeClr>
              </a:solidFill>
              <a:latin typeface="Times New Roman" panose="02020603050405020304" pitchFamily="18" charset="0"/>
              <a:cs typeface="Times New Roman" panose="02020603050405020304" pitchFamily="18" charset="0"/>
            </a:endParaRPr>
          </a:p>
          <a:p>
            <a:pPr algn="just">
              <a:lnSpc>
                <a:spcPct val="150000"/>
              </a:lnSpc>
            </a:pPr>
            <a:r>
              <a:rPr lang="en-US"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smtClean="0">
                <a:solidFill>
                  <a:srgbClr val="FF0000"/>
                </a:solidFill>
                <a:latin typeface="Times New Roman" panose="02020603050405020304" pitchFamily="18" charset="0"/>
                <a:cs typeface="Times New Roman" panose="02020603050405020304" pitchFamily="18" charset="0"/>
              </a:rPr>
              <a:t>Phần </a:t>
            </a:r>
            <a:r>
              <a:rPr lang="en-US" sz="4000" dirty="0" smtClean="0">
                <a:solidFill>
                  <a:srgbClr val="FF0000"/>
                </a:solidFill>
                <a:latin typeface="Times New Roman" panose="02020603050405020304" pitchFamily="18" charset="0"/>
                <a:cs typeface="Times New Roman" panose="02020603050405020304" pitchFamily="18" charset="0"/>
              </a:rPr>
              <a:t>3</a:t>
            </a:r>
            <a:r>
              <a:rPr lang="vi-VN" sz="4000" dirty="0" smtClean="0">
                <a:solidFill>
                  <a:schemeClr val="bg2">
                    <a:lumMod val="10000"/>
                  </a:schemeClr>
                </a:solidFill>
                <a:latin typeface="Times New Roman" panose="02020603050405020304" pitchFamily="18" charset="0"/>
                <a:cs typeface="Times New Roman" panose="02020603050405020304" pitchFamily="18" charset="0"/>
              </a:rPr>
              <a:t>: </a:t>
            </a:r>
            <a:r>
              <a:rPr lang="vi-VN" sz="4000" dirty="0">
                <a:solidFill>
                  <a:schemeClr val="bg2">
                    <a:lumMod val="10000"/>
                  </a:schemeClr>
                </a:solidFill>
                <a:latin typeface="Times New Roman" panose="02020603050405020304" pitchFamily="18" charset="0"/>
                <a:cs typeface="Times New Roman" panose="02020603050405020304" pitchFamily="18" charset="0"/>
              </a:rPr>
              <a:t>Còn lại: Ý nghĩa của phong tục</a:t>
            </a:r>
            <a:endParaRPr lang="vi-VN" sz="4000" b="0" i="0" dirty="0">
              <a:solidFill>
                <a:schemeClr val="bg2">
                  <a:lumMod val="10000"/>
                </a:schemeClr>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26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782" y="0"/>
            <a:ext cx="6531428" cy="5676899"/>
          </a:xfrm>
          <a:prstGeom prst="rect">
            <a:avLst/>
          </a:prstGeom>
        </p:spPr>
      </p:pic>
      <p:pic>
        <p:nvPicPr>
          <p:cNvPr id="3" name="Picture 2"/>
          <p:cNvPicPr>
            <a:picLocks noChangeAspect="1"/>
          </p:cNvPicPr>
          <p:nvPr/>
        </p:nvPicPr>
        <p:blipFill>
          <a:blip r:embed="rId4"/>
          <a:stretch>
            <a:fillRect/>
          </a:stretch>
        </p:blipFill>
        <p:spPr>
          <a:xfrm>
            <a:off x="0" y="6438900"/>
            <a:ext cx="4854191" cy="3848100"/>
          </a:xfrm>
          <a:prstGeom prst="rect">
            <a:avLst/>
          </a:prstGeom>
        </p:spPr>
      </p:pic>
      <p:pic>
        <p:nvPicPr>
          <p:cNvPr id="4" name="Picture 3"/>
          <p:cNvPicPr>
            <a:picLocks noChangeAspect="1"/>
          </p:cNvPicPr>
          <p:nvPr/>
        </p:nvPicPr>
        <p:blipFill>
          <a:blip r:embed="rId5"/>
          <a:stretch>
            <a:fillRect/>
          </a:stretch>
        </p:blipFill>
        <p:spPr>
          <a:xfrm>
            <a:off x="4267199" y="4076700"/>
            <a:ext cx="5962091" cy="4572000"/>
          </a:xfrm>
          <a:prstGeom prst="rect">
            <a:avLst/>
          </a:prstGeom>
        </p:spPr>
      </p:pic>
      <p:pic>
        <p:nvPicPr>
          <p:cNvPr id="6" name="Picture 29"/>
          <p:cNvPicPr>
            <a:picLocks noGrp="1" noRot="1" noChangeAspect="1" noMove="1" noResize="1" noEditPoints="1" noAdjustHandles="1" noChangeArrowheads="1" noChangeShapeType="1" noCrop="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flipH="1">
            <a:off x="0" y="0"/>
            <a:ext cx="18288000" cy="10287000"/>
          </a:xfrm>
          <a:prstGeom prst="rect">
            <a:avLst/>
          </a:prstGeom>
        </p:spPr>
      </p:pic>
      <p:pic>
        <p:nvPicPr>
          <p:cNvPr id="7" name="Picture 6"/>
          <p:cNvPicPr>
            <a:picLocks noChangeAspect="1"/>
          </p:cNvPicPr>
          <p:nvPr/>
        </p:nvPicPr>
        <p:blipFill>
          <a:blip r:embed="rId7"/>
          <a:stretch>
            <a:fillRect/>
          </a:stretch>
        </p:blipFill>
        <p:spPr>
          <a:xfrm>
            <a:off x="8382000" y="1714500"/>
            <a:ext cx="9613690" cy="7345653"/>
          </a:xfrm>
          <a:prstGeom prst="rect">
            <a:avLst/>
          </a:prstGeom>
        </p:spPr>
      </p:pic>
    </p:spTree>
    <p:extLst>
      <p:ext uri="{BB962C8B-B14F-4D97-AF65-F5344CB8AC3E}">
        <p14:creationId xmlns:p14="http://schemas.microsoft.com/office/powerpoint/2010/main" val="36961058"/>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971</TotalTime>
  <Words>1612</Words>
  <Application>Microsoft Office PowerPoint</Application>
  <PresentationFormat>Custom</PresentationFormat>
  <Paragraphs>220</Paragraphs>
  <Slides>30</Slides>
  <Notes>30</Notes>
  <HiddenSlides>0</HiddenSlides>
  <MMClips>6</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41" baseType="lpstr">
      <vt:lpstr>Wingdings</vt:lpstr>
      <vt:lpstr>Arial</vt:lpstr>
      <vt:lpstr>Tahoma</vt:lpstr>
      <vt:lpstr>Calibri</vt:lpstr>
      <vt:lpstr>Times New Roman</vt:lpstr>
      <vt:lpstr>IreneFlorentina</vt:lpstr>
      <vt:lpstr>Calibri Light</vt:lpstr>
      <vt:lpstr>Office Theme</vt:lpstr>
      <vt:lpstr>3_Office Theme</vt:lpstr>
      <vt:lpstr>1_Office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Crayon Interactive quiz for Education Presentation</dc:title>
  <dc:creator>Nguyen Ha</dc:creator>
  <cp:lastModifiedBy>AutoBVT</cp:lastModifiedBy>
  <cp:revision>100</cp:revision>
  <dcterms:created xsi:type="dcterms:W3CDTF">2006-08-16T00:00:00Z</dcterms:created>
  <dcterms:modified xsi:type="dcterms:W3CDTF">2023-03-12T15:24:38Z</dcterms:modified>
  <dc:identifier>DAFWqtPgtJo</dc:identifier>
</cp:coreProperties>
</file>