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269" r:id="rId2"/>
    <p:sldId id="256" r:id="rId3"/>
    <p:sldId id="25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60" r:id="rId22"/>
    <p:sldId id="261" r:id="rId23"/>
    <p:sldId id="287" r:id="rId24"/>
    <p:sldId id="288" r:id="rId25"/>
  </p:sldIdLst>
  <p:sldSz cx="18288000" cy="10287000"/>
  <p:notesSz cx="6858000" cy="9144000"/>
  <p:embeddedFontLst>
    <p:embeddedFont>
      <p:font typeface="Cambria" pitchFamily="18" charset="0"/>
      <p:regular r:id="rId27"/>
      <p:bold r:id="rId28"/>
      <p:italic r:id="rId29"/>
      <p:boldItalic r:id="rId30"/>
    </p:embeddedFont>
    <p:embeddedFont>
      <p:font typeface="Calibri" pitchFamily="3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22" autoAdjust="0"/>
    <p:restoredTop sz="94622" autoAdjust="0"/>
  </p:normalViewPr>
  <p:slideViewPr>
    <p:cSldViewPr>
      <p:cViewPr varScale="1">
        <p:scale>
          <a:sx n="46" d="100"/>
          <a:sy n="46" d="100"/>
        </p:scale>
        <p:origin x="-52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79524E-5631-4878-9003-FEAA3E82DB89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5A986-E89D-4ED5-A4D5-C29421307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78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35A986-E89D-4ED5-A4D5-C29421307AD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0934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35A986-E89D-4ED5-A4D5-C29421307AD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237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35A986-E89D-4ED5-A4D5-C29421307AD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295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35A986-E89D-4ED5-A4D5-C29421307AD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5105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35A986-E89D-4ED5-A4D5-C29421307AD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1580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35A986-E89D-4ED5-A4D5-C29421307AD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1356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35A986-E89D-4ED5-A4D5-C29421307AD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686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35A986-E89D-4ED5-A4D5-C29421307AD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3835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35A986-E89D-4ED5-A4D5-C29421307AD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6490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35A986-E89D-4ED5-A4D5-C29421307AD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5292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35A986-E89D-4ED5-A4D5-C29421307AD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986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35A986-E89D-4ED5-A4D5-C29421307AD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0721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35A986-E89D-4ED5-A4D5-C29421307AD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8591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35A986-E89D-4ED5-A4D5-C29421307AD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8632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35A986-E89D-4ED5-A4D5-C29421307AD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5879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35A986-E89D-4ED5-A4D5-C29421307AD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0324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35A986-E89D-4ED5-A4D5-C29421307AD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79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35A986-E89D-4ED5-A4D5-C29421307AD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246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35A986-E89D-4ED5-A4D5-C29421307AD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446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35A986-E89D-4ED5-A4D5-C29421307AD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86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35A986-E89D-4ED5-A4D5-C29421307AD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181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35A986-E89D-4ED5-A4D5-C29421307AD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0295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35A986-E89D-4ED5-A4D5-C29421307AD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7230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35A986-E89D-4ED5-A4D5-C29421307AD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767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sv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xmlns="" id="{7F23EF37-19EC-4973-A7AF-4BBF68646D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Lũ lụt miền Trung và những bức ảnh lay động tâm can">
            <a:extLst>
              <a:ext uri="{FF2B5EF4-FFF2-40B4-BE49-F238E27FC236}">
                <a16:creationId xmlns:a16="http://schemas.microsoft.com/office/drawing/2014/main" xmlns="" id="{9E3510B8-3211-296D-3308-5BDD11F513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5" r="1" b="1"/>
          <a:stretch/>
        </p:blipFill>
        <p:spPr bwMode="auto">
          <a:xfrm>
            <a:off x="961914" y="835779"/>
            <a:ext cx="6019530" cy="334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hi nhận tình hình lũ lụt tại Thừa Thiên Huế">
            <a:extLst>
              <a:ext uri="{FF2B5EF4-FFF2-40B4-BE49-F238E27FC236}">
                <a16:creationId xmlns:a16="http://schemas.microsoft.com/office/drawing/2014/main" xmlns="" id="{D75DA4B0-727A-E285-4520-FA8D2759EB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1" r="14956" b="2"/>
          <a:stretch/>
        </p:blipFill>
        <p:spPr bwMode="auto">
          <a:xfrm>
            <a:off x="965200" y="4436497"/>
            <a:ext cx="6016245" cy="501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in Thế giới: Hình ảnh lũ lụt khủng khiếp hoành hành khắp thế giới">
            <a:extLst>
              <a:ext uri="{FF2B5EF4-FFF2-40B4-BE49-F238E27FC236}">
                <a16:creationId xmlns:a16="http://schemas.microsoft.com/office/drawing/2014/main" xmlns="" id="{6A47D699-38FF-9414-F040-3482403E2C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6" r="14371" b="1"/>
          <a:stretch/>
        </p:blipFill>
        <p:spPr bwMode="auto">
          <a:xfrm>
            <a:off x="7270234" y="835783"/>
            <a:ext cx="10052565" cy="861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33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70A1ADD-C37E-3CCE-AC3A-4B2289CDB05D}"/>
              </a:ext>
            </a:extLst>
          </p:cNvPr>
          <p:cNvSpPr/>
          <p:nvPr/>
        </p:nvSpPr>
        <p:spPr>
          <a:xfrm>
            <a:off x="3810000" y="571500"/>
            <a:ext cx="11811000" cy="1067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8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4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4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E8B55A0-F272-6B18-B97E-69A1901F8EF0}"/>
              </a:ext>
            </a:extLst>
          </p:cNvPr>
          <p:cNvSpPr/>
          <p:nvPr/>
        </p:nvSpPr>
        <p:spPr>
          <a:xfrm>
            <a:off x="762000" y="2019300"/>
            <a:ext cx="14706600" cy="986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>
              <a:lnSpc>
                <a:spcPct val="150000"/>
              </a:lnSpc>
              <a:buAutoNum type="alphaLcPeriod"/>
            </a:pP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4400" b="1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A9A7E8D-C99B-0B0D-9A4E-EE8D1D1944B4}"/>
              </a:ext>
            </a:extLst>
          </p:cNvPr>
          <p:cNvSpPr/>
          <p:nvPr/>
        </p:nvSpPr>
        <p:spPr>
          <a:xfrm>
            <a:off x="1790700" y="3314700"/>
            <a:ext cx="14706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Tx/>
              <a:buChar char="-"/>
            </a:pP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Đề</a:t>
            </a: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mục</a:t>
            </a: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các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nội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dung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chính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nêu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thành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đề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mục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(in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đậm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),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trong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mỗi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đề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mục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in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đậm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lại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các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nội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dung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nhỏ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(in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đậm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nghiêng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triển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khai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cho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mục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in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đậm</a:t>
            </a:r>
            <a:endParaRPr lang="en-US" sz="44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6FA2AAA-6E8E-49E8-8E9C-CD9DA3406E4D}"/>
              </a:ext>
            </a:extLst>
          </p:cNvPr>
          <p:cNvSpPr/>
          <p:nvPr/>
        </p:nvSpPr>
        <p:spPr>
          <a:xfrm>
            <a:off x="2057400" y="5905500"/>
            <a:ext cx="14706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à"/>
            </a:pP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Đề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mục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ngắn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gọn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in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đậm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để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đánh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dấu</a:t>
            </a:r>
            <a:endParaRPr lang="en-US" sz="44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571500" indent="-571500" algn="just">
              <a:buFont typeface="Wingdings" panose="05000000000000000000" pitchFamily="2" charset="2"/>
              <a:buChar char="à"/>
            </a:pP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vai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trò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giúp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cho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bố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cục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văn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bản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mạch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lạc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dễ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tiếp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nhận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hơn</a:t>
            </a:r>
            <a:endParaRPr lang="en-US" sz="44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0919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70A1ADD-C37E-3CCE-AC3A-4B2289CDB05D}"/>
              </a:ext>
            </a:extLst>
          </p:cNvPr>
          <p:cNvSpPr/>
          <p:nvPr/>
        </p:nvSpPr>
        <p:spPr>
          <a:xfrm>
            <a:off x="3810000" y="571500"/>
            <a:ext cx="11811000" cy="1067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8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4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4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E8B55A0-F272-6B18-B97E-69A1901F8EF0}"/>
              </a:ext>
            </a:extLst>
          </p:cNvPr>
          <p:cNvSpPr/>
          <p:nvPr/>
        </p:nvSpPr>
        <p:spPr>
          <a:xfrm>
            <a:off x="762000" y="2019300"/>
            <a:ext cx="14706600" cy="986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>
              <a:lnSpc>
                <a:spcPct val="150000"/>
              </a:lnSpc>
              <a:buAutoNum type="alphaLcPeriod"/>
            </a:pP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4400" b="1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A9A7E8D-C99B-0B0D-9A4E-EE8D1D1944B4}"/>
              </a:ext>
            </a:extLst>
          </p:cNvPr>
          <p:cNvSpPr/>
          <p:nvPr/>
        </p:nvSpPr>
        <p:spPr>
          <a:xfrm>
            <a:off x="1790700" y="3314700"/>
            <a:ext cx="14706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Tx/>
              <a:buChar char="-"/>
            </a:pP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Đoạn</a:t>
            </a: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văn</a:t>
            </a: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gồm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nhiều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đoạn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văn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mỗi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đoạn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văn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thể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hiện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một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nội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dung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nhất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định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góp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phần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thể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hiện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nội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dung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cho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toàn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bộ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văn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bản</a:t>
            </a:r>
            <a:endParaRPr lang="en-US" sz="4400" b="1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1558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70A1ADD-C37E-3CCE-AC3A-4B2289CDB05D}"/>
              </a:ext>
            </a:extLst>
          </p:cNvPr>
          <p:cNvSpPr/>
          <p:nvPr/>
        </p:nvSpPr>
        <p:spPr>
          <a:xfrm>
            <a:off x="3810000" y="571500"/>
            <a:ext cx="11811000" cy="1067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8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4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4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E8B55A0-F272-6B18-B97E-69A1901F8EF0}"/>
              </a:ext>
            </a:extLst>
          </p:cNvPr>
          <p:cNvSpPr/>
          <p:nvPr/>
        </p:nvSpPr>
        <p:spPr>
          <a:xfrm>
            <a:off x="762000" y="2019300"/>
            <a:ext cx="14706600" cy="986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4400" b="1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91461CC-ECCC-B3FC-2C93-D7BBA8A5975B}"/>
              </a:ext>
            </a:extLst>
          </p:cNvPr>
          <p:cNvSpPr/>
          <p:nvPr/>
        </p:nvSpPr>
        <p:spPr>
          <a:xfrm>
            <a:off x="990600" y="3086100"/>
            <a:ext cx="701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en-US" sz="40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Tranh</a:t>
            </a:r>
            <a:r>
              <a:rPr lang="en-US" sz="40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0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ảnh</a:t>
            </a:r>
            <a:endParaRPr lang="en-US" sz="4000" b="1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779BA15-9FE1-58E6-FC0E-49BBCBB68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4152900"/>
            <a:ext cx="8129954" cy="55626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7E00D97-55D9-385C-8A89-32CF850F8BD4}"/>
              </a:ext>
            </a:extLst>
          </p:cNvPr>
          <p:cNvSpPr/>
          <p:nvPr/>
        </p:nvSpPr>
        <p:spPr>
          <a:xfrm>
            <a:off x="10134600" y="4856708"/>
            <a:ext cx="7239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vi-VN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Bức ảnh minh họa cho hiện tượng ngập lụt ở nơi người dân sinh sống.</a:t>
            </a:r>
          </a:p>
          <a:p>
            <a:pPr algn="just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999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70A1ADD-C37E-3CCE-AC3A-4B2289CDB05D}"/>
              </a:ext>
            </a:extLst>
          </p:cNvPr>
          <p:cNvSpPr/>
          <p:nvPr/>
        </p:nvSpPr>
        <p:spPr>
          <a:xfrm>
            <a:off x="3810000" y="571500"/>
            <a:ext cx="11811000" cy="1067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8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4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4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E8B55A0-F272-6B18-B97E-69A1901F8EF0}"/>
              </a:ext>
            </a:extLst>
          </p:cNvPr>
          <p:cNvSpPr/>
          <p:nvPr/>
        </p:nvSpPr>
        <p:spPr>
          <a:xfrm>
            <a:off x="762000" y="2019300"/>
            <a:ext cx="14706600" cy="986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4400" b="1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BB7528B-0DC2-9384-5F49-B7F93ACBB38E}"/>
              </a:ext>
            </a:extLst>
          </p:cNvPr>
          <p:cNvSpPr/>
          <p:nvPr/>
        </p:nvSpPr>
        <p:spPr>
          <a:xfrm>
            <a:off x="914400" y="3086100"/>
            <a:ext cx="701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en-US" sz="40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sz="40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0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liệu</a:t>
            </a:r>
            <a:endParaRPr lang="en-US" sz="4000" b="1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DA24DC5A-6A54-5225-FAC2-B2B6B0C09A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071026"/>
              </p:ext>
            </p:extLst>
          </p:nvPr>
        </p:nvGraphicFramePr>
        <p:xfrm>
          <a:off x="3352800" y="4152900"/>
          <a:ext cx="12420600" cy="54516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19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007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22615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endParaRPr lang="en-US" sz="4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4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endParaRPr lang="en-US" sz="4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55338">
                <a:tc>
                  <a:txBody>
                    <a:bodyPr/>
                    <a:lstStyle/>
                    <a:p>
                      <a:r>
                        <a:rPr lang="vi-VN" sz="4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1911</a:t>
                      </a:r>
                      <a:r>
                        <a:rPr lang="en-US" sz="4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44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4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vi-VN" sz="4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100 000 người chết</a:t>
                      </a:r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lang="en-US" sz="4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vi-VN" sz="4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ăng tính xác thực, sức thuyết phục, tính khách quan, làm cho người đọc hình dung và đón nhận thông tin một cách nhanh chóng hơn.</a:t>
                      </a:r>
                      <a:endParaRPr lang="vi-VN" sz="4400" b="0" i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55338">
                <a:tc>
                  <a:txBody>
                    <a:bodyPr/>
                    <a:lstStyle/>
                    <a:p>
                      <a:r>
                        <a:rPr lang="vi-VN" sz="4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1971</a:t>
                      </a:r>
                      <a:r>
                        <a:rPr lang="en-US" sz="4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r>
                        <a:rPr lang="en-US" sz="4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4400" b="1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4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594 người chết</a:t>
                      </a:r>
                      <a:r>
                        <a:rPr lang="vi-VN" sz="4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4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vi-VN" sz="4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vi-VN" sz="4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100 000 người bị thương nặng</a:t>
                      </a:r>
                      <a:r>
                        <a:rPr lang="vi-VN" sz="4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vi-VN" sz="3600" b="0" i="0" dirty="0">
                        <a:solidFill>
                          <a:srgbClr val="000000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858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16D7543-AFD0-DE45-90CA-3E86C1DBA41E}"/>
              </a:ext>
            </a:extLst>
          </p:cNvPr>
          <p:cNvSpPr/>
          <p:nvPr/>
        </p:nvSpPr>
        <p:spPr>
          <a:xfrm>
            <a:off x="4114800" y="453695"/>
            <a:ext cx="10515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8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4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6EA12C5-1FDF-258D-3C1B-BF04000CA38D}"/>
              </a:ext>
            </a:extLst>
          </p:cNvPr>
          <p:cNvSpPr/>
          <p:nvPr/>
        </p:nvSpPr>
        <p:spPr>
          <a:xfrm>
            <a:off x="914400" y="1677837"/>
            <a:ext cx="10515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4400" b="1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3065706-77B1-EE94-FCD9-CED8B1EF745D}"/>
              </a:ext>
            </a:extLst>
          </p:cNvPr>
          <p:cNvSpPr/>
          <p:nvPr/>
        </p:nvSpPr>
        <p:spPr>
          <a:xfrm>
            <a:off x="2362200" y="2630429"/>
            <a:ext cx="5181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D2F6A08-E8B5-AA37-20C6-BBABBD54952C}"/>
              </a:ext>
            </a:extLst>
          </p:cNvPr>
          <p:cNvSpPr/>
          <p:nvPr/>
        </p:nvSpPr>
        <p:spPr>
          <a:xfrm>
            <a:off x="685800" y="4203808"/>
            <a:ext cx="89916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K: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A4D8079-42C7-02F5-6F2B-6BF1F68935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9400" y="1674373"/>
            <a:ext cx="5715000" cy="816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96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D6E9C23-88C9-79C7-F22B-64B7149F0F78}"/>
              </a:ext>
            </a:extLst>
          </p:cNvPr>
          <p:cNvSpPr/>
          <p:nvPr/>
        </p:nvSpPr>
        <p:spPr>
          <a:xfrm>
            <a:off x="838200" y="800100"/>
            <a:ext cx="10515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A2CAF0F-878A-687B-635C-32FC248B0AAD}"/>
              </a:ext>
            </a:extLst>
          </p:cNvPr>
          <p:cNvSpPr/>
          <p:nvPr/>
        </p:nvSpPr>
        <p:spPr>
          <a:xfrm>
            <a:off x="838200" y="1714500"/>
            <a:ext cx="10515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BA12C51-5FB3-3C28-0E2E-78F9A032C406}"/>
              </a:ext>
            </a:extLst>
          </p:cNvPr>
          <p:cNvSpPr/>
          <p:nvPr/>
        </p:nvSpPr>
        <p:spPr>
          <a:xfrm>
            <a:off x="1371600" y="2933700"/>
            <a:ext cx="3200400" cy="198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4000" b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Lũ</a:t>
            </a:r>
            <a:endParaRPr lang="en-US" sz="4000" b="1" kern="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C8C6B38-3D35-2A91-EAC3-2197095C4A4C}"/>
              </a:ext>
            </a:extLst>
          </p:cNvPr>
          <p:cNvSpPr/>
          <p:nvPr/>
        </p:nvSpPr>
        <p:spPr>
          <a:xfrm>
            <a:off x="1371600" y="5295900"/>
            <a:ext cx="3200400" cy="13976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4000" b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Lụt</a:t>
            </a:r>
            <a:endParaRPr lang="en-US" sz="4000" b="1" kern="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3A5CB8E-E7CC-868A-BCA4-558A74B2FE6D}"/>
              </a:ext>
            </a:extLst>
          </p:cNvPr>
          <p:cNvSpPr/>
          <p:nvPr/>
        </p:nvSpPr>
        <p:spPr>
          <a:xfrm>
            <a:off x="4953000" y="2910840"/>
            <a:ext cx="12496800" cy="20040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rgbClr val="000000"/>
              </a:buClr>
              <a:buFont typeface="Arial"/>
              <a:buNone/>
            </a:pP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Hiện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tượng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ngập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lụt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nước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chảy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xiết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có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khả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năng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cuốn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trôi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nhà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cửa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tốc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độ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chảy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cao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bất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ngờ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  <a:p>
            <a:pPr algn="just">
              <a:buClr>
                <a:srgbClr val="000000"/>
              </a:buClr>
              <a:buFont typeface="Arial"/>
              <a:buNone/>
            </a:pP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Xuất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hiện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ở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vùi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núi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cao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13F2F68-C0D8-C01A-5083-5852BE1539BC}"/>
              </a:ext>
            </a:extLst>
          </p:cNvPr>
          <p:cNvSpPr/>
          <p:nvPr/>
        </p:nvSpPr>
        <p:spPr>
          <a:xfrm>
            <a:off x="4963160" y="5295900"/>
            <a:ext cx="12486640" cy="13976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rgbClr val="000000"/>
              </a:buClr>
              <a:buFont typeface="Arial"/>
              <a:buNone/>
            </a:pP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Hiện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tượng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nước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ngập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1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vùng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đất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với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1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khoảng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thời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gian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nhất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định</a:t>
            </a:r>
            <a:endParaRPr lang="en-US" sz="4000" kern="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1384091-2B94-1CE4-DA9F-7D5F216FA2F8}"/>
              </a:ext>
            </a:extLst>
          </p:cNvPr>
          <p:cNvSpPr/>
          <p:nvPr/>
        </p:nvSpPr>
        <p:spPr>
          <a:xfrm>
            <a:off x="1371600" y="7299960"/>
            <a:ext cx="3200400" cy="198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4000" b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Lũ</a:t>
            </a:r>
            <a:r>
              <a:rPr lang="en-US" sz="4000" b="1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lụt</a:t>
            </a:r>
            <a:endParaRPr lang="en-US" sz="4000" b="1" kern="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0BC7089-B574-2BFF-4398-A5BA053B923C}"/>
              </a:ext>
            </a:extLst>
          </p:cNvPr>
          <p:cNvSpPr/>
          <p:nvPr/>
        </p:nvSpPr>
        <p:spPr>
          <a:xfrm>
            <a:off x="4953000" y="7277100"/>
            <a:ext cx="12496800" cy="20040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rgbClr val="000000"/>
              </a:buClr>
              <a:buFont typeface="Arial"/>
              <a:buNone/>
            </a:pP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Hiện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tượng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mực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nước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trên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sông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hồ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quá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lớn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quá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mức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quy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định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dẫn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đến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tình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trạng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ngập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úng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nước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tràn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hoặc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gây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vỡ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đê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tràn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vào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khu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dân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cư</a:t>
            </a:r>
            <a:endParaRPr lang="en-US" sz="4000" kern="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088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xmlns="" id="{66AB55FA-83D8-F5B8-A98F-E99D7A236E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952321"/>
              </p:ext>
            </p:extLst>
          </p:nvPr>
        </p:nvGraphicFramePr>
        <p:xfrm>
          <a:off x="364272" y="1257300"/>
          <a:ext cx="17559456" cy="8079368"/>
        </p:xfrm>
        <a:graphic>
          <a:graphicData uri="http://schemas.openxmlformats.org/drawingml/2006/table">
            <a:tbl>
              <a:tblPr firstRow="1" bandRow="1"/>
              <a:tblGrid>
                <a:gridCol w="2899320">
                  <a:extLst>
                    <a:ext uri="{9D8B030D-6E8A-4147-A177-3AD203B41FA5}">
                      <a16:colId xmlns:a16="http://schemas.microsoft.com/office/drawing/2014/main" xmlns="" val="1118623773"/>
                    </a:ext>
                  </a:extLst>
                </a:gridCol>
                <a:gridCol w="5367452">
                  <a:extLst>
                    <a:ext uri="{9D8B030D-6E8A-4147-A177-3AD203B41FA5}">
                      <a16:colId xmlns:a16="http://schemas.microsoft.com/office/drawing/2014/main" xmlns="" val="3185046005"/>
                    </a:ext>
                  </a:extLst>
                </a:gridCol>
                <a:gridCol w="4579436">
                  <a:extLst>
                    <a:ext uri="{9D8B030D-6E8A-4147-A177-3AD203B41FA5}">
                      <a16:colId xmlns:a16="http://schemas.microsoft.com/office/drawing/2014/main" xmlns="" val="3744928605"/>
                    </a:ext>
                  </a:extLst>
                </a:gridCol>
                <a:gridCol w="4713248">
                  <a:extLst>
                    <a:ext uri="{9D8B030D-6E8A-4147-A177-3AD203B41FA5}">
                      <a16:colId xmlns:a16="http://schemas.microsoft.com/office/drawing/2014/main" xmlns="" val="1717112040"/>
                    </a:ext>
                  </a:extLst>
                </a:gridCol>
              </a:tblGrid>
              <a:tr h="1012718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Loại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hình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lũ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82880" marR="182880" marT="91440" marB="9144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Nguyên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nhân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82880" marR="182880" marT="91440" marB="9144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Đặc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điểm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82880" marR="182880" marT="91440" marB="9144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Sức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tàn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phá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82880" marR="182880" marT="91440" marB="9144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7906912"/>
                  </a:ext>
                </a:extLst>
              </a:tr>
              <a:tr h="235555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Lũ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ống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82880" marR="182880" marT="91440" marB="9144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Nước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đổ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trên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cao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xuống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với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địa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hình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khép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kín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82880" marR="182880" marT="91440" marB="9144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Thường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hẹp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có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dạng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ống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82880" marR="182880" marT="91440" marB="9144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Rất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mạnh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cuốn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trôi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nhà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cửa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ruộng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vườn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82880" marR="182880" marT="91440" marB="9144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57598283"/>
                  </a:ext>
                </a:extLst>
              </a:tr>
              <a:tr h="235555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Lũ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quét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82880" marR="182880" marT="91440" marB="9144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Nước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chảy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trên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cao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xuống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thấp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82880" marR="182880" marT="91440" marB="9144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Đường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rộng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quét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mọi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nẻo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đường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82880" marR="182880" marT="91440" marB="9144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Tùy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vào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độ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dốc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địa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hình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khối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lượng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nước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và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hệ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thống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rừng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82880" marR="182880" marT="91440" marB="9144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05778568"/>
                  </a:ext>
                </a:extLst>
              </a:tr>
              <a:tr h="235555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Lũ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sông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82880" marR="182880" marT="91440" marB="9144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Do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các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trận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mưa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lớn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ở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đầu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nguồn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82880" marR="182880" marT="91440" marB="9144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Nước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sông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dâng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cao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gây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ngập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lụt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82880" marR="182880" marT="91440" marB="9144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Vỡ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đê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tràn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b="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đê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82880" marR="182880" marT="91440" marB="9144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461981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226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1D31874-972D-F680-097F-421C729A84F6}"/>
              </a:ext>
            </a:extLst>
          </p:cNvPr>
          <p:cNvSpPr/>
          <p:nvPr/>
        </p:nvSpPr>
        <p:spPr>
          <a:xfrm>
            <a:off x="5334000" y="342900"/>
            <a:ext cx="10515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endParaRPr lang="en-US" sz="4400" b="1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00D1E05-EA65-8D5F-8389-ECD3EE146B0A}"/>
              </a:ext>
            </a:extLst>
          </p:cNvPr>
          <p:cNvSpPr/>
          <p:nvPr/>
        </p:nvSpPr>
        <p:spPr>
          <a:xfrm>
            <a:off x="6952788" y="1638299"/>
            <a:ext cx="7984276" cy="16364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rgbClr val="000000"/>
              </a:buClr>
              <a:buFont typeface="Arial"/>
              <a:buNone/>
            </a:pP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Gây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ra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nước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lũ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lớn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sạt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lở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đất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ngập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vùng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ven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biển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CFD8057-5E28-1E2D-0B6A-5120BC9DE50D}"/>
              </a:ext>
            </a:extLst>
          </p:cNvPr>
          <p:cNvSpPr/>
          <p:nvPr/>
        </p:nvSpPr>
        <p:spPr>
          <a:xfrm>
            <a:off x="6952786" y="3807209"/>
            <a:ext cx="7984276" cy="16364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rgbClr val="000000"/>
              </a:buClr>
              <a:buFont typeface="Arial"/>
              <a:buNone/>
            </a:pP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Nước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trên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sông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không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thoát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kịp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gây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ngập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úng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hình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thành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lũ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quét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lũ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ống</a:t>
            </a:r>
            <a:endParaRPr lang="en-US" sz="4000" kern="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5285842-E035-0483-948C-ADE3EDADC2D7}"/>
              </a:ext>
            </a:extLst>
          </p:cNvPr>
          <p:cNvSpPr/>
          <p:nvPr/>
        </p:nvSpPr>
        <p:spPr>
          <a:xfrm>
            <a:off x="6952784" y="5976119"/>
            <a:ext cx="7984276" cy="16364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rgbClr val="000000"/>
              </a:buClr>
              <a:buFont typeface="Arial"/>
              <a:buNone/>
            </a:pP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Mực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nước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lớn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tràn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về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dâng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cao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tràn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qua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đê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hoặc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hồ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thủy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điện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</p:txBody>
      </p:sp>
      <p:sp>
        <p:nvSpPr>
          <p:cNvPr id="6" name="Arrow: Right 2">
            <a:extLst>
              <a:ext uri="{FF2B5EF4-FFF2-40B4-BE49-F238E27FC236}">
                <a16:creationId xmlns:a16="http://schemas.microsoft.com/office/drawing/2014/main" xmlns="" id="{566D5B5C-BA1A-3043-B2A7-512C221500B0}"/>
              </a:ext>
            </a:extLst>
          </p:cNvPr>
          <p:cNvSpPr/>
          <p:nvPr/>
        </p:nvSpPr>
        <p:spPr>
          <a:xfrm>
            <a:off x="5986350" y="2189358"/>
            <a:ext cx="683940" cy="802886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28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" name="Arrow: Right 10">
            <a:extLst>
              <a:ext uri="{FF2B5EF4-FFF2-40B4-BE49-F238E27FC236}">
                <a16:creationId xmlns:a16="http://schemas.microsoft.com/office/drawing/2014/main" xmlns="" id="{8D5E7DC7-D317-F432-C7A7-303227DA2D93}"/>
              </a:ext>
            </a:extLst>
          </p:cNvPr>
          <p:cNvSpPr/>
          <p:nvPr/>
        </p:nvSpPr>
        <p:spPr>
          <a:xfrm>
            <a:off x="5986348" y="4223988"/>
            <a:ext cx="683940" cy="802886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28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Arrow: Right 11">
            <a:extLst>
              <a:ext uri="{FF2B5EF4-FFF2-40B4-BE49-F238E27FC236}">
                <a16:creationId xmlns:a16="http://schemas.microsoft.com/office/drawing/2014/main" xmlns="" id="{A8D62585-B28D-823A-D9DB-A761F0EE8CD3}"/>
              </a:ext>
            </a:extLst>
          </p:cNvPr>
          <p:cNvSpPr/>
          <p:nvPr/>
        </p:nvSpPr>
        <p:spPr>
          <a:xfrm>
            <a:off x="5986348" y="6307054"/>
            <a:ext cx="683940" cy="802886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28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31BB0C8-F659-CB2B-6DB8-B7C451D808ED}"/>
              </a:ext>
            </a:extLst>
          </p:cNvPr>
          <p:cNvSpPr/>
          <p:nvPr/>
        </p:nvSpPr>
        <p:spPr>
          <a:xfrm>
            <a:off x="685800" y="1638300"/>
            <a:ext cx="4884234" cy="16364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Do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bão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triều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cường</a:t>
            </a:r>
            <a:endParaRPr lang="en-US" sz="4000" kern="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4BEBFFF-FFC0-F1F7-7008-CB7CEF5FDC12}"/>
              </a:ext>
            </a:extLst>
          </p:cNvPr>
          <p:cNvSpPr/>
          <p:nvPr/>
        </p:nvSpPr>
        <p:spPr>
          <a:xfrm>
            <a:off x="685799" y="3807210"/>
            <a:ext cx="4884234" cy="16364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Do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mưa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lớn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kéo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dài</a:t>
            </a:r>
            <a:endParaRPr lang="en-US" sz="4000" kern="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D51BF4D-9327-1302-00BD-94327C988247}"/>
              </a:ext>
            </a:extLst>
          </p:cNvPr>
          <p:cNvSpPr/>
          <p:nvPr/>
        </p:nvSpPr>
        <p:spPr>
          <a:xfrm>
            <a:off x="685797" y="5976119"/>
            <a:ext cx="4884234" cy="16364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Do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thảm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họa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sóng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thần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thủy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triều</a:t>
            </a:r>
            <a:endParaRPr lang="en-US" sz="4000" kern="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C9B91C2-2103-0477-437B-2A338A58A21F}"/>
              </a:ext>
            </a:extLst>
          </p:cNvPr>
          <p:cNvSpPr/>
          <p:nvPr/>
        </p:nvSpPr>
        <p:spPr>
          <a:xfrm>
            <a:off x="6952784" y="8074521"/>
            <a:ext cx="7984276" cy="16364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rgbClr val="000000"/>
              </a:buClr>
              <a:buFont typeface="Arial"/>
              <a:buNone/>
            </a:pP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Chặt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phá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rừng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khai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thác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tài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nguyên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bừa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bãi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đồi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núi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xói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mòn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sạt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lở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…</a:t>
            </a:r>
            <a:endParaRPr lang="en-US" sz="4000" kern="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3" name="Arrow: Right 11">
            <a:extLst>
              <a:ext uri="{FF2B5EF4-FFF2-40B4-BE49-F238E27FC236}">
                <a16:creationId xmlns:a16="http://schemas.microsoft.com/office/drawing/2014/main" xmlns="" id="{47B82F02-C4B9-F531-7B6F-1EDA70F9AD95}"/>
              </a:ext>
            </a:extLst>
          </p:cNvPr>
          <p:cNvSpPr/>
          <p:nvPr/>
        </p:nvSpPr>
        <p:spPr>
          <a:xfrm>
            <a:off x="5986348" y="8405456"/>
            <a:ext cx="683940" cy="802886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28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2E9396F-C736-0987-E8F6-857B0424C64F}"/>
              </a:ext>
            </a:extLst>
          </p:cNvPr>
          <p:cNvSpPr/>
          <p:nvPr/>
        </p:nvSpPr>
        <p:spPr>
          <a:xfrm>
            <a:off x="685797" y="8074521"/>
            <a:ext cx="4884234" cy="16364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Do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sự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tác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động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4000" kern="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con </a:t>
            </a:r>
            <a:r>
              <a:rPr lang="en-US" sz="40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người</a:t>
            </a:r>
            <a:endParaRPr lang="en-US" sz="4000" kern="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xmlns="" id="{C11FBB83-4C0D-2752-668D-F1C9226EBB43}"/>
              </a:ext>
            </a:extLst>
          </p:cNvPr>
          <p:cNvSpPr/>
          <p:nvPr/>
        </p:nvSpPr>
        <p:spPr>
          <a:xfrm>
            <a:off x="15163800" y="2476500"/>
            <a:ext cx="685800" cy="4267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5695C9EF-0C49-5265-5853-2F10BA00862F}"/>
              </a:ext>
            </a:extLst>
          </p:cNvPr>
          <p:cNvSpPr/>
          <p:nvPr/>
        </p:nvSpPr>
        <p:spPr>
          <a:xfrm>
            <a:off x="15544800" y="3142332"/>
            <a:ext cx="27432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endParaRPr lang="en-US" sz="4400" b="1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12BC1E62-05A6-5699-C18D-2DA63E30D843}"/>
              </a:ext>
            </a:extLst>
          </p:cNvPr>
          <p:cNvSpPr/>
          <p:nvPr/>
        </p:nvSpPr>
        <p:spPr>
          <a:xfrm>
            <a:off x="15163800" y="8231023"/>
            <a:ext cx="3124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99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4E848FB-DAF0-2A8B-49E3-B1F69E5B4CD9}"/>
              </a:ext>
            </a:extLst>
          </p:cNvPr>
          <p:cNvSpPr/>
          <p:nvPr/>
        </p:nvSpPr>
        <p:spPr>
          <a:xfrm>
            <a:off x="6713774" y="1358117"/>
            <a:ext cx="10515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endParaRPr lang="en-US" sz="4400" b="1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64DC534-6676-F623-45A6-9D7EE2A32BD4}"/>
              </a:ext>
            </a:extLst>
          </p:cNvPr>
          <p:cNvSpPr/>
          <p:nvPr/>
        </p:nvSpPr>
        <p:spPr>
          <a:xfrm>
            <a:off x="1159722" y="2809180"/>
            <a:ext cx="4921412" cy="25434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rgbClr val="000000"/>
              </a:buClr>
              <a:buFont typeface="Arial"/>
              <a:buNone/>
            </a:pPr>
            <a:r>
              <a:rPr lang="en-US" sz="40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Thiệt</a:t>
            </a:r>
            <a:r>
              <a:rPr lang="en-US" sz="40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hại</a:t>
            </a:r>
            <a:r>
              <a:rPr lang="en-US" sz="40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về</a:t>
            </a:r>
            <a:r>
              <a:rPr lang="en-US" sz="40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vật</a:t>
            </a:r>
            <a:r>
              <a:rPr lang="en-US" sz="40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chất</a:t>
            </a:r>
            <a:endParaRPr lang="en-US" sz="4000" kern="0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46762EA-68F1-3DF0-02BA-100BDFD4D6E9}"/>
              </a:ext>
            </a:extLst>
          </p:cNvPr>
          <p:cNvSpPr/>
          <p:nvPr/>
        </p:nvSpPr>
        <p:spPr>
          <a:xfrm>
            <a:off x="6683294" y="2809180"/>
            <a:ext cx="4921412" cy="25434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rgbClr val="000000"/>
              </a:buClr>
              <a:buFont typeface="Arial"/>
              <a:buNone/>
            </a:pPr>
            <a:r>
              <a:rPr lang="en-US" sz="40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Thương</a:t>
            </a:r>
            <a:r>
              <a:rPr lang="en-US" sz="40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vong</a:t>
            </a:r>
            <a:r>
              <a:rPr lang="en-US" sz="40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về</a:t>
            </a:r>
            <a:r>
              <a:rPr lang="en-US" sz="40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con </a:t>
            </a:r>
            <a:r>
              <a:rPr lang="en-US" sz="40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người</a:t>
            </a:r>
            <a:endParaRPr lang="en-US" sz="4000" kern="0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B70B0F8-ADE2-1A9A-F4AC-707F022EB6F4}"/>
              </a:ext>
            </a:extLst>
          </p:cNvPr>
          <p:cNvSpPr/>
          <p:nvPr/>
        </p:nvSpPr>
        <p:spPr>
          <a:xfrm>
            <a:off x="12206866" y="2809180"/>
            <a:ext cx="4921412" cy="25434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rgbClr val="000000"/>
              </a:buClr>
              <a:buFont typeface="Arial"/>
              <a:buNone/>
            </a:pPr>
            <a:r>
              <a:rPr lang="en-US" sz="40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Ô </a:t>
            </a:r>
            <a:r>
              <a:rPr lang="en-US" sz="40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nhiễm</a:t>
            </a:r>
            <a:r>
              <a:rPr lang="en-US" sz="40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môi</a:t>
            </a:r>
            <a:r>
              <a:rPr lang="en-US" sz="40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trường</a:t>
            </a:r>
            <a:r>
              <a:rPr lang="en-US" sz="40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nước</a:t>
            </a:r>
            <a:endParaRPr lang="en-US" sz="4000" kern="0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D6B07A5-9207-884F-9A89-EF5DC51F3A23}"/>
              </a:ext>
            </a:extLst>
          </p:cNvPr>
          <p:cNvSpPr/>
          <p:nvPr/>
        </p:nvSpPr>
        <p:spPr>
          <a:xfrm>
            <a:off x="4066479" y="5946391"/>
            <a:ext cx="4921412" cy="25434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rgbClr val="000000"/>
              </a:buClr>
              <a:buFont typeface="Arial"/>
              <a:buNone/>
            </a:pPr>
            <a:r>
              <a:rPr lang="en-US" sz="40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Nguyên</a:t>
            </a:r>
            <a:r>
              <a:rPr lang="en-US" sz="40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nhân</a:t>
            </a:r>
            <a:r>
              <a:rPr lang="en-US" sz="40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của</a:t>
            </a:r>
            <a:r>
              <a:rPr lang="en-US" sz="40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mầm</a:t>
            </a:r>
            <a:r>
              <a:rPr lang="en-US" sz="40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bệnh</a:t>
            </a:r>
            <a:endParaRPr lang="en-US" sz="4000" kern="0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1B8B0C7-7181-97F3-689B-816D15B7E7E1}"/>
              </a:ext>
            </a:extLst>
          </p:cNvPr>
          <p:cNvSpPr/>
          <p:nvPr/>
        </p:nvSpPr>
        <p:spPr>
          <a:xfrm>
            <a:off x="10229387" y="5946390"/>
            <a:ext cx="4921412" cy="25434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rgbClr val="000000"/>
              </a:buClr>
              <a:buFont typeface="Arial"/>
              <a:buNone/>
            </a:pPr>
            <a:r>
              <a:rPr lang="en-US" sz="40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Ảnh</a:t>
            </a:r>
            <a:r>
              <a:rPr lang="en-US" sz="40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hưởng</a:t>
            </a:r>
            <a:r>
              <a:rPr lang="en-US" sz="40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tới</a:t>
            </a:r>
            <a:r>
              <a:rPr lang="en-US" sz="40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kinh</a:t>
            </a:r>
            <a:r>
              <a:rPr lang="en-US" sz="40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tế</a:t>
            </a:r>
            <a:r>
              <a:rPr lang="en-US" sz="40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địa</a:t>
            </a:r>
            <a:r>
              <a:rPr lang="en-US" sz="40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phương</a:t>
            </a:r>
            <a:r>
              <a:rPr lang="en-US" sz="40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, </a:t>
            </a:r>
            <a:r>
              <a:rPr lang="en-US" sz="40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đất</a:t>
            </a:r>
            <a:r>
              <a:rPr lang="en-US" sz="40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nước</a:t>
            </a:r>
            <a:endParaRPr lang="en-US" sz="4000" kern="0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988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02DAD86-B3CB-A7EA-07FE-35D283B857A4}"/>
              </a:ext>
            </a:extLst>
          </p:cNvPr>
          <p:cNvSpPr/>
          <p:nvPr/>
        </p:nvSpPr>
        <p:spPr>
          <a:xfrm>
            <a:off x="3810000" y="1638300"/>
            <a:ext cx="10515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7C49AA3-A413-5ABF-D1A2-775F75AB9CC9}"/>
              </a:ext>
            </a:extLst>
          </p:cNvPr>
          <p:cNvSpPr/>
          <p:nvPr/>
        </p:nvSpPr>
        <p:spPr>
          <a:xfrm>
            <a:off x="1219200" y="2705100"/>
            <a:ext cx="100584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Ý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4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iới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A299C72-6D07-93A7-F1DB-149DDD4A433B}"/>
              </a:ext>
            </a:extLst>
          </p:cNvPr>
          <p:cNvSpPr/>
          <p:nvPr/>
        </p:nvSpPr>
        <p:spPr>
          <a:xfrm>
            <a:off x="4114800" y="453695"/>
            <a:ext cx="10515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8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4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xmlns="" id="{8708BFC4-AFFF-A78B-8EE5-D55B37BB5B3F}"/>
              </a:ext>
            </a:extLst>
          </p:cNvPr>
          <p:cNvSpPr/>
          <p:nvPr/>
        </p:nvSpPr>
        <p:spPr>
          <a:xfrm>
            <a:off x="11811000" y="4152900"/>
            <a:ext cx="6272197" cy="3505200"/>
          </a:xfrm>
          <a:custGeom>
            <a:avLst/>
            <a:gdLst/>
            <a:ahLst/>
            <a:cxnLst/>
            <a:rect l="l" t="t" r="r" b="b"/>
            <a:pathLst>
              <a:path w="3147997" h="1817968">
                <a:moveTo>
                  <a:pt x="0" y="0"/>
                </a:moveTo>
                <a:lnTo>
                  <a:pt x="3147997" y="0"/>
                </a:lnTo>
                <a:lnTo>
                  <a:pt x="3147997" y="1817969"/>
                </a:lnTo>
                <a:lnTo>
                  <a:pt x="0" y="181796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92638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6524EBD9-C182-FEA3-510F-518C04B0D769}"/>
              </a:ext>
            </a:extLst>
          </p:cNvPr>
          <p:cNvGrpSpPr/>
          <p:nvPr/>
        </p:nvGrpSpPr>
        <p:grpSpPr>
          <a:xfrm>
            <a:off x="990600" y="754102"/>
            <a:ext cx="15925800" cy="8275598"/>
            <a:chOff x="3327265" y="2102957"/>
            <a:chExt cx="11785871" cy="5486750"/>
          </a:xfrm>
        </p:grpSpPr>
        <p:grpSp>
          <p:nvGrpSpPr>
            <p:cNvPr id="5" name="Group 5"/>
            <p:cNvGrpSpPr/>
            <p:nvPr/>
          </p:nvGrpSpPr>
          <p:grpSpPr>
            <a:xfrm>
              <a:off x="3479665" y="2255357"/>
              <a:ext cx="11633471" cy="5334350"/>
              <a:chOff x="0" y="0"/>
              <a:chExt cx="3063959" cy="1404932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063959" cy="1404932"/>
              </a:xfrm>
              <a:custGeom>
                <a:avLst/>
                <a:gdLst/>
                <a:ahLst/>
                <a:cxnLst/>
                <a:rect l="l" t="t" r="r" b="b"/>
                <a:pathLst>
                  <a:path w="3063959" h="1404932">
                    <a:moveTo>
                      <a:pt x="33940" y="0"/>
                    </a:moveTo>
                    <a:lnTo>
                      <a:pt x="3030020" y="0"/>
                    </a:lnTo>
                    <a:cubicBezTo>
                      <a:pt x="3048764" y="0"/>
                      <a:pt x="3063959" y="15195"/>
                      <a:pt x="3063959" y="33940"/>
                    </a:cubicBezTo>
                    <a:lnTo>
                      <a:pt x="3063959" y="1370992"/>
                    </a:lnTo>
                    <a:cubicBezTo>
                      <a:pt x="3063959" y="1389736"/>
                      <a:pt x="3048764" y="1404932"/>
                      <a:pt x="3030020" y="1404932"/>
                    </a:cubicBezTo>
                    <a:lnTo>
                      <a:pt x="33940" y="1404932"/>
                    </a:lnTo>
                    <a:cubicBezTo>
                      <a:pt x="15195" y="1404932"/>
                      <a:pt x="0" y="1389736"/>
                      <a:pt x="0" y="1370992"/>
                    </a:cubicBezTo>
                    <a:lnTo>
                      <a:pt x="0" y="33940"/>
                    </a:lnTo>
                    <a:cubicBezTo>
                      <a:pt x="0" y="15195"/>
                      <a:pt x="15195" y="0"/>
                      <a:pt x="33940" y="0"/>
                    </a:cubicBezTo>
                    <a:close/>
                  </a:path>
                </a:pathLst>
              </a:custGeom>
              <a:solidFill>
                <a:srgbClr val="FAE6DB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3327265" y="2102957"/>
              <a:ext cx="11633471" cy="5334350"/>
              <a:chOff x="0" y="0"/>
              <a:chExt cx="3063959" cy="1404932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063959" cy="1404932"/>
              </a:xfrm>
              <a:custGeom>
                <a:avLst/>
                <a:gdLst/>
                <a:ahLst/>
                <a:cxnLst/>
                <a:rect l="l" t="t" r="r" b="b"/>
                <a:pathLst>
                  <a:path w="3063959" h="1404932">
                    <a:moveTo>
                      <a:pt x="33940" y="0"/>
                    </a:moveTo>
                    <a:lnTo>
                      <a:pt x="3030020" y="0"/>
                    </a:lnTo>
                    <a:cubicBezTo>
                      <a:pt x="3048764" y="0"/>
                      <a:pt x="3063959" y="15195"/>
                      <a:pt x="3063959" y="33940"/>
                    </a:cubicBezTo>
                    <a:lnTo>
                      <a:pt x="3063959" y="1370992"/>
                    </a:lnTo>
                    <a:cubicBezTo>
                      <a:pt x="3063959" y="1389736"/>
                      <a:pt x="3048764" y="1404932"/>
                      <a:pt x="3030020" y="1404932"/>
                    </a:cubicBezTo>
                    <a:lnTo>
                      <a:pt x="33940" y="1404932"/>
                    </a:lnTo>
                    <a:cubicBezTo>
                      <a:pt x="15195" y="1404932"/>
                      <a:pt x="0" y="1389736"/>
                      <a:pt x="0" y="1370992"/>
                    </a:cubicBezTo>
                    <a:lnTo>
                      <a:pt x="0" y="33940"/>
                    </a:lnTo>
                    <a:cubicBezTo>
                      <a:pt x="0" y="15195"/>
                      <a:pt x="15195" y="0"/>
                      <a:pt x="33940" y="0"/>
                    </a:cubicBezTo>
                    <a:close/>
                  </a:path>
                </a:pathLst>
              </a:custGeom>
              <a:solidFill>
                <a:srgbClr val="FDFCF4"/>
              </a:solidFill>
              <a:ln w="66675">
                <a:solidFill>
                  <a:srgbClr val="FAE6DB"/>
                </a:solidFill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32" name="Freeform 32"/>
          <p:cNvSpPr/>
          <p:nvPr/>
        </p:nvSpPr>
        <p:spPr>
          <a:xfrm>
            <a:off x="16840200" y="-266700"/>
            <a:ext cx="2530532" cy="1816998"/>
          </a:xfrm>
          <a:custGeom>
            <a:avLst/>
            <a:gdLst/>
            <a:ahLst/>
            <a:cxnLst/>
            <a:rect l="l" t="t" r="r" b="b"/>
            <a:pathLst>
              <a:path w="611407" h="464160">
                <a:moveTo>
                  <a:pt x="0" y="0"/>
                </a:moveTo>
                <a:lnTo>
                  <a:pt x="611406" y="0"/>
                </a:lnTo>
                <a:lnTo>
                  <a:pt x="611406" y="464159"/>
                </a:lnTo>
                <a:lnTo>
                  <a:pt x="0" y="4641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xmlns="" id="{7F503258-7071-887E-7AB2-68B4613D6E7F}"/>
              </a:ext>
            </a:extLst>
          </p:cNvPr>
          <p:cNvSpPr/>
          <p:nvPr/>
        </p:nvSpPr>
        <p:spPr>
          <a:xfrm>
            <a:off x="-762000" y="8801100"/>
            <a:ext cx="2530532" cy="1816998"/>
          </a:xfrm>
          <a:custGeom>
            <a:avLst/>
            <a:gdLst/>
            <a:ahLst/>
            <a:cxnLst/>
            <a:rect l="l" t="t" r="r" b="b"/>
            <a:pathLst>
              <a:path w="611407" h="464160">
                <a:moveTo>
                  <a:pt x="0" y="0"/>
                </a:moveTo>
                <a:lnTo>
                  <a:pt x="611406" y="0"/>
                </a:lnTo>
                <a:lnTo>
                  <a:pt x="611406" y="464159"/>
                </a:lnTo>
                <a:lnTo>
                  <a:pt x="0" y="4641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C0839B0B-B1B6-11A4-EF49-195C9B83A8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3195" y="1257300"/>
            <a:ext cx="12101609" cy="699271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3C53D4C-62C9-486F-3FA1-01D2314DC30E}"/>
              </a:ext>
            </a:extLst>
          </p:cNvPr>
          <p:cNvSpPr/>
          <p:nvPr/>
        </p:nvSpPr>
        <p:spPr>
          <a:xfrm>
            <a:off x="457200" y="952500"/>
            <a:ext cx="169926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endParaRPr lang="en-US" sz="4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văn bản, em có suy nghĩ gì về hiện tượng lũ lụt ở nước ta nói riêng và trên thế giới nói chung? Bản thân em thấy cần biết thêm thông tin gì nữa về lũ lụt?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5AB81D6-BF36-1078-3491-0B2A3B2CFD8A}"/>
              </a:ext>
            </a:extLst>
          </p:cNvPr>
          <p:cNvSpPr/>
          <p:nvPr/>
        </p:nvSpPr>
        <p:spPr>
          <a:xfrm>
            <a:off x="5105400" y="4229100"/>
            <a:ext cx="1256090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r>
              <a:rPr lang="vi-VN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4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Nhận xét: Hằng năm ở Việt Nam và trên thế giới đều phải hứng chịu những trận lũ lụt lớn, gây thiệt hại nặng nề về người và của.</a:t>
            </a:r>
          </a:p>
          <a:p>
            <a:pPr algn="just"/>
            <a:r>
              <a:rPr lang="vi-VN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vi-VN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khi đọc văn bản, em muốn biết thêm thông tin về cách ứng phó khi lũ lụt xảy ra để cố gắng giảm thiệt hại xuống mức thấp nhất.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xmlns="" id="{6A5C662B-2D85-C199-AB0B-EDE70598DE83}"/>
              </a:ext>
            </a:extLst>
          </p:cNvPr>
          <p:cNvSpPr/>
          <p:nvPr/>
        </p:nvSpPr>
        <p:spPr>
          <a:xfrm>
            <a:off x="304800" y="4305300"/>
            <a:ext cx="4603972" cy="4114800"/>
          </a:xfrm>
          <a:custGeom>
            <a:avLst/>
            <a:gdLst/>
            <a:ahLst/>
            <a:cxnLst/>
            <a:rect l="l" t="t" r="r" b="b"/>
            <a:pathLst>
              <a:path w="4603972" h="4114800">
                <a:moveTo>
                  <a:pt x="0" y="0"/>
                </a:moveTo>
                <a:lnTo>
                  <a:pt x="4603972" y="0"/>
                </a:lnTo>
                <a:lnTo>
                  <a:pt x="460397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23292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4">
            <a:extLst>
              <a:ext uri="{FF2B5EF4-FFF2-40B4-BE49-F238E27FC236}">
                <a16:creationId xmlns:a16="http://schemas.microsoft.com/office/drawing/2014/main" xmlns="" id="{8B819D55-DC93-EFE2-8F93-FA9282B4DDAA}"/>
              </a:ext>
            </a:extLst>
          </p:cNvPr>
          <p:cNvGrpSpPr/>
          <p:nvPr/>
        </p:nvGrpSpPr>
        <p:grpSpPr>
          <a:xfrm>
            <a:off x="3145001" y="2255357"/>
            <a:ext cx="11496378" cy="5747483"/>
            <a:chOff x="0" y="0"/>
            <a:chExt cx="3027853" cy="1513740"/>
          </a:xfrm>
        </p:grpSpPr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xmlns="" id="{72291669-83EC-339A-522C-D20E76C442A5}"/>
                </a:ext>
              </a:extLst>
            </p:cNvPr>
            <p:cNvSpPr/>
            <p:nvPr/>
          </p:nvSpPr>
          <p:spPr>
            <a:xfrm>
              <a:off x="0" y="0"/>
              <a:ext cx="3027853" cy="1513740"/>
            </a:xfrm>
            <a:custGeom>
              <a:avLst/>
              <a:gdLst/>
              <a:ahLst/>
              <a:cxnLst/>
              <a:rect l="l" t="t" r="r" b="b"/>
              <a:pathLst>
                <a:path w="3027853" h="1513740">
                  <a:moveTo>
                    <a:pt x="34345" y="0"/>
                  </a:moveTo>
                  <a:lnTo>
                    <a:pt x="2993508" y="0"/>
                  </a:lnTo>
                  <a:cubicBezTo>
                    <a:pt x="3002617" y="0"/>
                    <a:pt x="3011352" y="3618"/>
                    <a:pt x="3017793" y="10059"/>
                  </a:cubicBezTo>
                  <a:cubicBezTo>
                    <a:pt x="3024234" y="16500"/>
                    <a:pt x="3027853" y="25236"/>
                    <a:pt x="3027853" y="34345"/>
                  </a:cubicBezTo>
                  <a:lnTo>
                    <a:pt x="3027853" y="1479396"/>
                  </a:lnTo>
                  <a:cubicBezTo>
                    <a:pt x="3027853" y="1488504"/>
                    <a:pt x="3024234" y="1497240"/>
                    <a:pt x="3017793" y="1503681"/>
                  </a:cubicBezTo>
                  <a:cubicBezTo>
                    <a:pt x="3011352" y="1510122"/>
                    <a:pt x="3002617" y="1513740"/>
                    <a:pt x="2993508" y="1513740"/>
                  </a:cubicBezTo>
                  <a:lnTo>
                    <a:pt x="34345" y="1513740"/>
                  </a:lnTo>
                  <a:cubicBezTo>
                    <a:pt x="25236" y="1513740"/>
                    <a:pt x="16500" y="1510122"/>
                    <a:pt x="10059" y="1503681"/>
                  </a:cubicBezTo>
                  <a:cubicBezTo>
                    <a:pt x="3618" y="1497240"/>
                    <a:pt x="0" y="1488504"/>
                    <a:pt x="0" y="1479396"/>
                  </a:cubicBezTo>
                  <a:lnTo>
                    <a:pt x="0" y="34345"/>
                  </a:lnTo>
                  <a:cubicBezTo>
                    <a:pt x="0" y="25236"/>
                    <a:pt x="3618" y="16500"/>
                    <a:pt x="10059" y="10059"/>
                  </a:cubicBezTo>
                  <a:cubicBezTo>
                    <a:pt x="16500" y="3618"/>
                    <a:pt x="25236" y="0"/>
                    <a:pt x="34345" y="0"/>
                  </a:cubicBezTo>
                  <a:close/>
                </a:path>
              </a:pathLst>
            </a:custGeom>
            <a:solidFill>
              <a:srgbClr val="FFDC96"/>
            </a:solidFill>
          </p:spPr>
        </p:sp>
        <p:sp>
          <p:nvSpPr>
            <p:cNvPr id="26" name="TextBox 6">
              <a:extLst>
                <a:ext uri="{FF2B5EF4-FFF2-40B4-BE49-F238E27FC236}">
                  <a16:creationId xmlns:a16="http://schemas.microsoft.com/office/drawing/2014/main" xmlns="" id="{6584FE85-7B22-63D5-413E-218A89FA9136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7">
            <a:extLst>
              <a:ext uri="{FF2B5EF4-FFF2-40B4-BE49-F238E27FC236}">
                <a16:creationId xmlns:a16="http://schemas.microsoft.com/office/drawing/2014/main" xmlns="" id="{BCA2C4D7-E861-2FFF-323E-A92AB0D5AC42}"/>
              </a:ext>
            </a:extLst>
          </p:cNvPr>
          <p:cNvGrpSpPr/>
          <p:nvPr/>
        </p:nvGrpSpPr>
        <p:grpSpPr>
          <a:xfrm>
            <a:off x="3327265" y="2102957"/>
            <a:ext cx="11633471" cy="5744912"/>
            <a:chOff x="0" y="0"/>
            <a:chExt cx="3063959" cy="1513063"/>
          </a:xfrm>
        </p:grpSpPr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xmlns="" id="{25D17A0B-3394-00D7-D96C-592C5BE8E98B}"/>
                </a:ext>
              </a:extLst>
            </p:cNvPr>
            <p:cNvSpPr/>
            <p:nvPr/>
          </p:nvSpPr>
          <p:spPr>
            <a:xfrm>
              <a:off x="0" y="0"/>
              <a:ext cx="3063959" cy="1513063"/>
            </a:xfrm>
            <a:custGeom>
              <a:avLst/>
              <a:gdLst/>
              <a:ahLst/>
              <a:cxnLst/>
              <a:rect l="l" t="t" r="r" b="b"/>
              <a:pathLst>
                <a:path w="3063959" h="1513063">
                  <a:moveTo>
                    <a:pt x="33940" y="0"/>
                  </a:moveTo>
                  <a:lnTo>
                    <a:pt x="3030020" y="0"/>
                  </a:lnTo>
                  <a:cubicBezTo>
                    <a:pt x="3048764" y="0"/>
                    <a:pt x="3063959" y="15195"/>
                    <a:pt x="3063959" y="33940"/>
                  </a:cubicBezTo>
                  <a:lnTo>
                    <a:pt x="3063959" y="1479124"/>
                  </a:lnTo>
                  <a:cubicBezTo>
                    <a:pt x="3063959" y="1497868"/>
                    <a:pt x="3048764" y="1513063"/>
                    <a:pt x="3030020" y="1513063"/>
                  </a:cubicBezTo>
                  <a:lnTo>
                    <a:pt x="33940" y="1513063"/>
                  </a:lnTo>
                  <a:cubicBezTo>
                    <a:pt x="15195" y="1513063"/>
                    <a:pt x="0" y="1497868"/>
                    <a:pt x="0" y="1479124"/>
                  </a:cubicBezTo>
                  <a:lnTo>
                    <a:pt x="0" y="33940"/>
                  </a:lnTo>
                  <a:cubicBezTo>
                    <a:pt x="0" y="15195"/>
                    <a:pt x="15195" y="0"/>
                    <a:pt x="33940" y="0"/>
                  </a:cubicBezTo>
                  <a:close/>
                </a:path>
              </a:pathLst>
            </a:custGeom>
            <a:solidFill>
              <a:srgbClr val="FEEDAA"/>
            </a:solidFill>
            <a:ln>
              <a:noFill/>
            </a:ln>
          </p:spPr>
        </p:sp>
        <p:sp>
          <p:nvSpPr>
            <p:cNvPr id="29" name="TextBox 9">
              <a:extLst>
                <a:ext uri="{FF2B5EF4-FFF2-40B4-BE49-F238E27FC236}">
                  <a16:creationId xmlns:a16="http://schemas.microsoft.com/office/drawing/2014/main" xmlns="" id="{59384E73-5DFB-B38B-C511-A786CC9F4BA1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1" name="Freeform 5">
            <a:extLst>
              <a:ext uri="{FF2B5EF4-FFF2-40B4-BE49-F238E27FC236}">
                <a16:creationId xmlns:a16="http://schemas.microsoft.com/office/drawing/2014/main" xmlns="" id="{5B1E7D84-1B3E-8E73-F19E-F0AAF1C32ED4}"/>
              </a:ext>
            </a:extLst>
          </p:cNvPr>
          <p:cNvSpPr/>
          <p:nvPr/>
        </p:nvSpPr>
        <p:spPr>
          <a:xfrm>
            <a:off x="0" y="4914900"/>
            <a:ext cx="8077200" cy="5310279"/>
          </a:xfrm>
          <a:custGeom>
            <a:avLst/>
            <a:gdLst/>
            <a:ahLst/>
            <a:cxnLst/>
            <a:rect l="l" t="t" r="r" b="b"/>
            <a:pathLst>
              <a:path w="4432670" h="3064083">
                <a:moveTo>
                  <a:pt x="0" y="0"/>
                </a:moveTo>
                <a:lnTo>
                  <a:pt x="4432670" y="0"/>
                </a:lnTo>
                <a:lnTo>
                  <a:pt x="4432670" y="3064083"/>
                </a:lnTo>
                <a:lnTo>
                  <a:pt x="0" y="30640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AA2676C4-C9F6-B02C-86E1-005E9AAC71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439" y="3293203"/>
            <a:ext cx="16997121" cy="370059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6C85C275-E714-860C-D6CC-AA872F4AC736}"/>
              </a:ext>
            </a:extLst>
          </p:cNvPr>
          <p:cNvGrpSpPr/>
          <p:nvPr/>
        </p:nvGrpSpPr>
        <p:grpSpPr>
          <a:xfrm>
            <a:off x="533400" y="1485900"/>
            <a:ext cx="8001000" cy="7661996"/>
            <a:chOff x="8953058" y="1278255"/>
            <a:chExt cx="8458642" cy="3548853"/>
          </a:xfrm>
        </p:grpSpPr>
        <p:grpSp>
          <p:nvGrpSpPr>
            <p:cNvPr id="26" name="Group 4">
              <a:extLst>
                <a:ext uri="{FF2B5EF4-FFF2-40B4-BE49-F238E27FC236}">
                  <a16:creationId xmlns:a16="http://schemas.microsoft.com/office/drawing/2014/main" xmlns="" id="{9190CD1A-E9EB-1CE3-1FED-C42D7BB81AB5}"/>
                </a:ext>
              </a:extLst>
            </p:cNvPr>
            <p:cNvGrpSpPr/>
            <p:nvPr/>
          </p:nvGrpSpPr>
          <p:grpSpPr>
            <a:xfrm>
              <a:off x="9105458" y="1430655"/>
              <a:ext cx="8306242" cy="3396453"/>
              <a:chOff x="0" y="0"/>
              <a:chExt cx="2187652" cy="894539"/>
            </a:xfrm>
          </p:grpSpPr>
          <p:sp>
            <p:nvSpPr>
              <p:cNvPr id="27" name="Freeform 5">
                <a:extLst>
                  <a:ext uri="{FF2B5EF4-FFF2-40B4-BE49-F238E27FC236}">
                    <a16:creationId xmlns:a16="http://schemas.microsoft.com/office/drawing/2014/main" xmlns="" id="{9EECC59B-E375-318D-D815-747BA7AFD290}"/>
                  </a:ext>
                </a:extLst>
              </p:cNvPr>
              <p:cNvSpPr/>
              <p:nvPr/>
            </p:nvSpPr>
            <p:spPr>
              <a:xfrm>
                <a:off x="0" y="0"/>
                <a:ext cx="2187652" cy="894539"/>
              </a:xfrm>
              <a:custGeom>
                <a:avLst/>
                <a:gdLst/>
                <a:ahLst/>
                <a:cxnLst/>
                <a:rect l="l" t="t" r="r" b="b"/>
                <a:pathLst>
                  <a:path w="2187652" h="894539">
                    <a:moveTo>
                      <a:pt x="47535" y="0"/>
                    </a:moveTo>
                    <a:lnTo>
                      <a:pt x="2140117" y="0"/>
                    </a:lnTo>
                    <a:cubicBezTo>
                      <a:pt x="2152724" y="0"/>
                      <a:pt x="2164815" y="5008"/>
                      <a:pt x="2173730" y="13923"/>
                    </a:cubicBezTo>
                    <a:cubicBezTo>
                      <a:pt x="2182644" y="22837"/>
                      <a:pt x="2187652" y="34928"/>
                      <a:pt x="2187652" y="47535"/>
                    </a:cubicBezTo>
                    <a:lnTo>
                      <a:pt x="2187652" y="847004"/>
                    </a:lnTo>
                    <a:cubicBezTo>
                      <a:pt x="2187652" y="873257"/>
                      <a:pt x="2166370" y="894539"/>
                      <a:pt x="2140117" y="894539"/>
                    </a:cubicBezTo>
                    <a:lnTo>
                      <a:pt x="47535" y="894539"/>
                    </a:lnTo>
                    <a:cubicBezTo>
                      <a:pt x="21282" y="894539"/>
                      <a:pt x="0" y="873257"/>
                      <a:pt x="0" y="847004"/>
                    </a:cubicBezTo>
                    <a:lnTo>
                      <a:pt x="0" y="47535"/>
                    </a:lnTo>
                    <a:cubicBezTo>
                      <a:pt x="0" y="21282"/>
                      <a:pt x="21282" y="0"/>
                      <a:pt x="47535" y="0"/>
                    </a:cubicBezTo>
                    <a:close/>
                  </a:path>
                </a:pathLst>
              </a:custGeom>
              <a:solidFill>
                <a:srgbClr val="FAE6DB"/>
              </a:solidFill>
            </p:spPr>
          </p:sp>
          <p:sp>
            <p:nvSpPr>
              <p:cNvPr id="28" name="TextBox 6">
                <a:extLst>
                  <a:ext uri="{FF2B5EF4-FFF2-40B4-BE49-F238E27FC236}">
                    <a16:creationId xmlns:a16="http://schemas.microsoft.com/office/drawing/2014/main" xmlns="" id="{BDC83BE8-FF2E-4D2E-311E-B418EEC10A3D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9" name="Group 7">
              <a:extLst>
                <a:ext uri="{FF2B5EF4-FFF2-40B4-BE49-F238E27FC236}">
                  <a16:creationId xmlns:a16="http://schemas.microsoft.com/office/drawing/2014/main" xmlns="" id="{9854346F-597E-748D-DA3D-F2274ABE768C}"/>
                </a:ext>
              </a:extLst>
            </p:cNvPr>
            <p:cNvGrpSpPr/>
            <p:nvPr/>
          </p:nvGrpSpPr>
          <p:grpSpPr>
            <a:xfrm>
              <a:off x="8953058" y="1278255"/>
              <a:ext cx="8306242" cy="3384535"/>
              <a:chOff x="0" y="0"/>
              <a:chExt cx="2187652" cy="891400"/>
            </a:xfrm>
          </p:grpSpPr>
          <p:sp>
            <p:nvSpPr>
              <p:cNvPr id="30" name="Freeform 8">
                <a:extLst>
                  <a:ext uri="{FF2B5EF4-FFF2-40B4-BE49-F238E27FC236}">
                    <a16:creationId xmlns:a16="http://schemas.microsoft.com/office/drawing/2014/main" xmlns="" id="{FC1EB8FC-3D40-E238-8502-10A4720AAF02}"/>
                  </a:ext>
                </a:extLst>
              </p:cNvPr>
              <p:cNvSpPr/>
              <p:nvPr/>
            </p:nvSpPr>
            <p:spPr>
              <a:xfrm>
                <a:off x="0" y="0"/>
                <a:ext cx="2187652" cy="891400"/>
              </a:xfrm>
              <a:custGeom>
                <a:avLst/>
                <a:gdLst/>
                <a:ahLst/>
                <a:cxnLst/>
                <a:rect l="l" t="t" r="r" b="b"/>
                <a:pathLst>
                  <a:path w="2187652" h="891400">
                    <a:moveTo>
                      <a:pt x="47535" y="0"/>
                    </a:moveTo>
                    <a:lnTo>
                      <a:pt x="2140117" y="0"/>
                    </a:lnTo>
                    <a:cubicBezTo>
                      <a:pt x="2152724" y="0"/>
                      <a:pt x="2164815" y="5008"/>
                      <a:pt x="2173730" y="13923"/>
                    </a:cubicBezTo>
                    <a:cubicBezTo>
                      <a:pt x="2182644" y="22837"/>
                      <a:pt x="2187652" y="34928"/>
                      <a:pt x="2187652" y="47535"/>
                    </a:cubicBezTo>
                    <a:lnTo>
                      <a:pt x="2187652" y="843865"/>
                    </a:lnTo>
                    <a:cubicBezTo>
                      <a:pt x="2187652" y="870118"/>
                      <a:pt x="2166370" y="891400"/>
                      <a:pt x="2140117" y="891400"/>
                    </a:cubicBezTo>
                    <a:lnTo>
                      <a:pt x="47535" y="891400"/>
                    </a:lnTo>
                    <a:cubicBezTo>
                      <a:pt x="34928" y="891400"/>
                      <a:pt x="22837" y="886392"/>
                      <a:pt x="13923" y="877477"/>
                    </a:cubicBezTo>
                    <a:cubicBezTo>
                      <a:pt x="5008" y="868563"/>
                      <a:pt x="0" y="856472"/>
                      <a:pt x="0" y="843865"/>
                    </a:cubicBezTo>
                    <a:lnTo>
                      <a:pt x="0" y="47535"/>
                    </a:lnTo>
                    <a:cubicBezTo>
                      <a:pt x="0" y="21282"/>
                      <a:pt x="21282" y="0"/>
                      <a:pt x="47535" y="0"/>
                    </a:cubicBezTo>
                    <a:close/>
                  </a:path>
                </a:pathLst>
              </a:custGeom>
              <a:solidFill>
                <a:srgbClr val="FDFCF4"/>
              </a:solidFill>
            </p:spPr>
          </p:sp>
          <p:sp>
            <p:nvSpPr>
              <p:cNvPr id="31" name="TextBox 9">
                <a:extLst>
                  <a:ext uri="{FF2B5EF4-FFF2-40B4-BE49-F238E27FC236}">
                    <a16:creationId xmlns:a16="http://schemas.microsoft.com/office/drawing/2014/main" xmlns="" id="{AE5D57AD-8D94-6B83-5672-957D64650ADD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9B512662-9226-D8E1-794C-04FEB58FAEBE}"/>
              </a:ext>
            </a:extLst>
          </p:cNvPr>
          <p:cNvGrpSpPr/>
          <p:nvPr/>
        </p:nvGrpSpPr>
        <p:grpSpPr>
          <a:xfrm>
            <a:off x="8839200" y="1485900"/>
            <a:ext cx="8991600" cy="7661996"/>
            <a:chOff x="8953058" y="1278255"/>
            <a:chExt cx="8458642" cy="3548853"/>
          </a:xfrm>
        </p:grpSpPr>
        <p:grpSp>
          <p:nvGrpSpPr>
            <p:cNvPr id="34" name="Group 4">
              <a:extLst>
                <a:ext uri="{FF2B5EF4-FFF2-40B4-BE49-F238E27FC236}">
                  <a16:creationId xmlns:a16="http://schemas.microsoft.com/office/drawing/2014/main" xmlns="" id="{BF49C4D3-3F73-B89F-54B4-CEE9A931FA38}"/>
                </a:ext>
              </a:extLst>
            </p:cNvPr>
            <p:cNvGrpSpPr/>
            <p:nvPr/>
          </p:nvGrpSpPr>
          <p:grpSpPr>
            <a:xfrm>
              <a:off x="9105458" y="1430655"/>
              <a:ext cx="8306242" cy="3396453"/>
              <a:chOff x="0" y="0"/>
              <a:chExt cx="2187652" cy="894539"/>
            </a:xfrm>
          </p:grpSpPr>
          <p:sp>
            <p:nvSpPr>
              <p:cNvPr id="38" name="Freeform 5">
                <a:extLst>
                  <a:ext uri="{FF2B5EF4-FFF2-40B4-BE49-F238E27FC236}">
                    <a16:creationId xmlns:a16="http://schemas.microsoft.com/office/drawing/2014/main" xmlns="" id="{9D1B4787-0A70-789F-1E37-1D181E319A7B}"/>
                  </a:ext>
                </a:extLst>
              </p:cNvPr>
              <p:cNvSpPr/>
              <p:nvPr/>
            </p:nvSpPr>
            <p:spPr>
              <a:xfrm>
                <a:off x="0" y="0"/>
                <a:ext cx="2187652" cy="894539"/>
              </a:xfrm>
              <a:custGeom>
                <a:avLst/>
                <a:gdLst/>
                <a:ahLst/>
                <a:cxnLst/>
                <a:rect l="l" t="t" r="r" b="b"/>
                <a:pathLst>
                  <a:path w="2187652" h="894539">
                    <a:moveTo>
                      <a:pt x="47535" y="0"/>
                    </a:moveTo>
                    <a:lnTo>
                      <a:pt x="2140117" y="0"/>
                    </a:lnTo>
                    <a:cubicBezTo>
                      <a:pt x="2152724" y="0"/>
                      <a:pt x="2164815" y="5008"/>
                      <a:pt x="2173730" y="13923"/>
                    </a:cubicBezTo>
                    <a:cubicBezTo>
                      <a:pt x="2182644" y="22837"/>
                      <a:pt x="2187652" y="34928"/>
                      <a:pt x="2187652" y="47535"/>
                    </a:cubicBezTo>
                    <a:lnTo>
                      <a:pt x="2187652" y="847004"/>
                    </a:lnTo>
                    <a:cubicBezTo>
                      <a:pt x="2187652" y="873257"/>
                      <a:pt x="2166370" y="894539"/>
                      <a:pt x="2140117" y="894539"/>
                    </a:cubicBezTo>
                    <a:lnTo>
                      <a:pt x="47535" y="894539"/>
                    </a:lnTo>
                    <a:cubicBezTo>
                      <a:pt x="21282" y="894539"/>
                      <a:pt x="0" y="873257"/>
                      <a:pt x="0" y="847004"/>
                    </a:cubicBezTo>
                    <a:lnTo>
                      <a:pt x="0" y="47535"/>
                    </a:lnTo>
                    <a:cubicBezTo>
                      <a:pt x="0" y="21282"/>
                      <a:pt x="21282" y="0"/>
                      <a:pt x="47535" y="0"/>
                    </a:cubicBezTo>
                    <a:close/>
                  </a:path>
                </a:pathLst>
              </a:custGeom>
              <a:solidFill>
                <a:srgbClr val="FAE6DB"/>
              </a:solidFill>
            </p:spPr>
          </p:sp>
          <p:sp>
            <p:nvSpPr>
              <p:cNvPr id="39" name="TextBox 6">
                <a:extLst>
                  <a:ext uri="{FF2B5EF4-FFF2-40B4-BE49-F238E27FC236}">
                    <a16:creationId xmlns:a16="http://schemas.microsoft.com/office/drawing/2014/main" xmlns="" id="{731757B6-5EC6-180B-807B-4F26E0956CA3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35" name="Group 7">
              <a:extLst>
                <a:ext uri="{FF2B5EF4-FFF2-40B4-BE49-F238E27FC236}">
                  <a16:creationId xmlns:a16="http://schemas.microsoft.com/office/drawing/2014/main" xmlns="" id="{5872BC67-6AF5-A276-EB1E-93528F07DB87}"/>
                </a:ext>
              </a:extLst>
            </p:cNvPr>
            <p:cNvGrpSpPr/>
            <p:nvPr/>
          </p:nvGrpSpPr>
          <p:grpSpPr>
            <a:xfrm>
              <a:off x="8953058" y="1278255"/>
              <a:ext cx="8306242" cy="3384535"/>
              <a:chOff x="0" y="0"/>
              <a:chExt cx="2187652" cy="891400"/>
            </a:xfrm>
          </p:grpSpPr>
          <p:sp>
            <p:nvSpPr>
              <p:cNvPr id="36" name="Freeform 8">
                <a:extLst>
                  <a:ext uri="{FF2B5EF4-FFF2-40B4-BE49-F238E27FC236}">
                    <a16:creationId xmlns:a16="http://schemas.microsoft.com/office/drawing/2014/main" xmlns="" id="{DC86703C-4FCB-0861-6DE1-FDA6591DBB86}"/>
                  </a:ext>
                </a:extLst>
              </p:cNvPr>
              <p:cNvSpPr/>
              <p:nvPr/>
            </p:nvSpPr>
            <p:spPr>
              <a:xfrm>
                <a:off x="0" y="0"/>
                <a:ext cx="2187652" cy="891400"/>
              </a:xfrm>
              <a:custGeom>
                <a:avLst/>
                <a:gdLst/>
                <a:ahLst/>
                <a:cxnLst/>
                <a:rect l="l" t="t" r="r" b="b"/>
                <a:pathLst>
                  <a:path w="2187652" h="891400">
                    <a:moveTo>
                      <a:pt x="47535" y="0"/>
                    </a:moveTo>
                    <a:lnTo>
                      <a:pt x="2140117" y="0"/>
                    </a:lnTo>
                    <a:cubicBezTo>
                      <a:pt x="2152724" y="0"/>
                      <a:pt x="2164815" y="5008"/>
                      <a:pt x="2173730" y="13923"/>
                    </a:cubicBezTo>
                    <a:cubicBezTo>
                      <a:pt x="2182644" y="22837"/>
                      <a:pt x="2187652" y="34928"/>
                      <a:pt x="2187652" y="47535"/>
                    </a:cubicBezTo>
                    <a:lnTo>
                      <a:pt x="2187652" y="843865"/>
                    </a:lnTo>
                    <a:cubicBezTo>
                      <a:pt x="2187652" y="870118"/>
                      <a:pt x="2166370" y="891400"/>
                      <a:pt x="2140117" y="891400"/>
                    </a:cubicBezTo>
                    <a:lnTo>
                      <a:pt x="47535" y="891400"/>
                    </a:lnTo>
                    <a:cubicBezTo>
                      <a:pt x="34928" y="891400"/>
                      <a:pt x="22837" y="886392"/>
                      <a:pt x="13923" y="877477"/>
                    </a:cubicBezTo>
                    <a:cubicBezTo>
                      <a:pt x="5008" y="868563"/>
                      <a:pt x="0" y="856472"/>
                      <a:pt x="0" y="843865"/>
                    </a:cubicBezTo>
                    <a:lnTo>
                      <a:pt x="0" y="47535"/>
                    </a:lnTo>
                    <a:cubicBezTo>
                      <a:pt x="0" y="21282"/>
                      <a:pt x="21282" y="0"/>
                      <a:pt x="47535" y="0"/>
                    </a:cubicBezTo>
                    <a:close/>
                  </a:path>
                </a:pathLst>
              </a:custGeom>
              <a:solidFill>
                <a:srgbClr val="FDFCF4"/>
              </a:solidFill>
            </p:spPr>
          </p:sp>
          <p:sp>
            <p:nvSpPr>
              <p:cNvPr id="37" name="TextBox 9">
                <a:extLst>
                  <a:ext uri="{FF2B5EF4-FFF2-40B4-BE49-F238E27FC236}">
                    <a16:creationId xmlns:a16="http://schemas.microsoft.com/office/drawing/2014/main" xmlns="" id="{F8A1B64D-F3E0-CFAD-C1B7-265038496E28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40" name="Google Shape;1624;p58">
            <a:extLst>
              <a:ext uri="{FF2B5EF4-FFF2-40B4-BE49-F238E27FC236}">
                <a16:creationId xmlns:a16="http://schemas.microsoft.com/office/drawing/2014/main" xmlns="" id="{D1799A1A-4D4E-7C3F-0A22-F14C9E9AF936}"/>
              </a:ext>
            </a:extLst>
          </p:cNvPr>
          <p:cNvSpPr txBox="1">
            <a:spLocks/>
          </p:cNvSpPr>
          <p:nvPr/>
        </p:nvSpPr>
        <p:spPr>
          <a:xfrm>
            <a:off x="551700" y="3360055"/>
            <a:ext cx="9107400" cy="401782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vi-VN" sz="4400" dirty="0">
              <a:latin typeface="+mj-lt"/>
              <a:ea typeface="Cambria" panose="02040503050406030204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3120363C-867F-D338-7EAA-D82BD432EEE9}"/>
              </a:ext>
            </a:extLst>
          </p:cNvPr>
          <p:cNvSpPr/>
          <p:nvPr/>
        </p:nvSpPr>
        <p:spPr>
          <a:xfrm>
            <a:off x="1960852" y="1757077"/>
            <a:ext cx="4724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vi-VN" sz="4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0327BAE8-D071-CFE8-99E9-A42CF289FB53}"/>
              </a:ext>
            </a:extLst>
          </p:cNvPr>
          <p:cNvSpPr/>
          <p:nvPr/>
        </p:nvSpPr>
        <p:spPr>
          <a:xfrm>
            <a:off x="11125200" y="1814933"/>
            <a:ext cx="4724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endParaRPr lang="vi-VN" sz="4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1">
            <a:extLst>
              <a:ext uri="{FF2B5EF4-FFF2-40B4-BE49-F238E27FC236}">
                <a16:creationId xmlns:a16="http://schemas.microsoft.com/office/drawing/2014/main" xmlns="" id="{CE42487A-4CA8-CA68-A1DE-2ED28F04D843}"/>
              </a:ext>
            </a:extLst>
          </p:cNvPr>
          <p:cNvSpPr/>
          <p:nvPr/>
        </p:nvSpPr>
        <p:spPr>
          <a:xfrm>
            <a:off x="9351443" y="3335207"/>
            <a:ext cx="8098357" cy="46240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rgbClr val="000000"/>
              </a:buClr>
            </a:pPr>
            <a:r>
              <a:rPr lang="en-US" sz="4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- </a:t>
            </a:r>
            <a:r>
              <a:rPr lang="en-US" sz="44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lang="en-US" sz="4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lang="en-US" sz="4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đã</a:t>
            </a:r>
            <a:r>
              <a:rPr lang="en-US" sz="4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cung</a:t>
            </a:r>
            <a:r>
              <a:rPr lang="en-US" sz="4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cấp</a:t>
            </a:r>
            <a:r>
              <a:rPr lang="en-US" sz="4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cho</a:t>
            </a:r>
            <a:r>
              <a:rPr lang="en-US" sz="4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người</a:t>
            </a:r>
            <a:r>
              <a:rPr lang="en-US" sz="4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đọc</a:t>
            </a:r>
            <a:r>
              <a:rPr lang="en-US" sz="4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những</a:t>
            </a:r>
            <a:r>
              <a:rPr lang="en-US" sz="4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thông</a:t>
            </a:r>
            <a:r>
              <a:rPr lang="en-US" sz="4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tin </a:t>
            </a:r>
            <a:r>
              <a:rPr lang="en-US" sz="44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cụ</a:t>
            </a:r>
            <a:r>
              <a:rPr lang="en-US" sz="4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thể</a:t>
            </a:r>
            <a:r>
              <a:rPr lang="en-US" sz="4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về</a:t>
            </a:r>
            <a:r>
              <a:rPr lang="en-US" sz="4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hiện</a:t>
            </a:r>
            <a:r>
              <a:rPr lang="en-US" sz="4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tương</a:t>
            </a:r>
            <a:r>
              <a:rPr lang="en-US" sz="4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lũ</a:t>
            </a:r>
            <a:r>
              <a:rPr lang="en-US" sz="4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lụt</a:t>
            </a:r>
            <a:r>
              <a:rPr lang="en-US" sz="4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lang="en-US" sz="4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tự</a:t>
            </a:r>
            <a:r>
              <a:rPr lang="en-US" sz="4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nhiên</a:t>
            </a:r>
            <a:r>
              <a:rPr lang="en-US" sz="4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  <a:p>
            <a:pPr algn="just">
              <a:buClr>
                <a:srgbClr val="000000"/>
              </a:buClr>
            </a:pPr>
            <a:r>
              <a:rPr lang="en-US" sz="4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- </a:t>
            </a:r>
            <a:r>
              <a:rPr lang="en-US" sz="44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Bên</a:t>
            </a:r>
            <a:r>
              <a:rPr lang="en-US" sz="4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cạnh</a:t>
            </a:r>
            <a:r>
              <a:rPr lang="en-US" sz="4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việc</a:t>
            </a:r>
            <a:r>
              <a:rPr lang="en-US" sz="4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giải</a:t>
            </a:r>
            <a:r>
              <a:rPr lang="en-US" sz="4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thích</a:t>
            </a:r>
            <a:r>
              <a:rPr lang="en-US" sz="4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44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người</a:t>
            </a:r>
            <a:r>
              <a:rPr lang="en-US" sz="4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lang="en-US" sz="4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giúp</a:t>
            </a:r>
            <a:r>
              <a:rPr lang="en-US" sz="4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người</a:t>
            </a:r>
            <a:r>
              <a:rPr lang="en-US" sz="4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đọc</a:t>
            </a:r>
            <a:r>
              <a:rPr lang="en-US" sz="4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hiểu</a:t>
            </a:r>
            <a:r>
              <a:rPr lang="en-US" sz="4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rõ</a:t>
            </a:r>
            <a:r>
              <a:rPr lang="en-US" sz="4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hơn</a:t>
            </a:r>
            <a:r>
              <a:rPr lang="en-US" sz="4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về</a:t>
            </a:r>
            <a:r>
              <a:rPr lang="en-US" sz="4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những</a:t>
            </a:r>
            <a:r>
              <a:rPr lang="en-US" sz="4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nguyên</a:t>
            </a:r>
            <a:r>
              <a:rPr lang="en-US" sz="4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nhân</a:t>
            </a:r>
            <a:r>
              <a:rPr lang="en-US" sz="4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và</a:t>
            </a:r>
            <a:r>
              <a:rPr lang="en-US" sz="4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tác</a:t>
            </a:r>
            <a:r>
              <a:rPr lang="en-US" sz="4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hại</a:t>
            </a:r>
            <a:r>
              <a:rPr lang="en-US" sz="4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4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lũ</a:t>
            </a:r>
            <a:r>
              <a:rPr lang="en-US" sz="4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lụt</a:t>
            </a:r>
            <a:r>
              <a:rPr lang="en-US" sz="4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đối</a:t>
            </a:r>
            <a:r>
              <a:rPr lang="en-US" sz="4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với</a:t>
            </a:r>
            <a:r>
              <a:rPr lang="en-US" sz="4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đời</a:t>
            </a:r>
            <a:r>
              <a:rPr lang="en-US" sz="4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sống</a:t>
            </a:r>
            <a:r>
              <a:rPr lang="en-US" sz="4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44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từ</a:t>
            </a:r>
            <a:r>
              <a:rPr lang="en-US" sz="4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đó</a:t>
            </a:r>
            <a:r>
              <a:rPr lang="en-US" sz="4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giúp</a:t>
            </a:r>
            <a:r>
              <a:rPr lang="en-US" sz="4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con </a:t>
            </a:r>
            <a:r>
              <a:rPr lang="en-US" sz="44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người</a:t>
            </a:r>
            <a:r>
              <a:rPr lang="en-US" sz="4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nâng</a:t>
            </a:r>
            <a:r>
              <a:rPr lang="en-US" sz="4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cao</a:t>
            </a:r>
            <a:r>
              <a:rPr lang="en-US" sz="4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nhận</a:t>
            </a:r>
            <a:r>
              <a:rPr lang="en-US" sz="4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thức</a:t>
            </a:r>
            <a:r>
              <a:rPr lang="en-US" sz="4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44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bảo</a:t>
            </a:r>
            <a:r>
              <a:rPr lang="en-US" sz="4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vệ</a:t>
            </a:r>
            <a:r>
              <a:rPr lang="en-US" sz="4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thiên</a:t>
            </a:r>
            <a:r>
              <a:rPr lang="en-US" sz="4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nhiên</a:t>
            </a:r>
            <a:r>
              <a:rPr lang="en-US" sz="4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4FF13D0B-855D-EDFA-03B0-C482C940C334}"/>
              </a:ext>
            </a:extLst>
          </p:cNvPr>
          <p:cNvSpPr txBox="1"/>
          <p:nvPr/>
        </p:nvSpPr>
        <p:spPr>
          <a:xfrm>
            <a:off x="1259918" y="3034615"/>
            <a:ext cx="6580437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US" sz="4400" dirty="0">
                <a:latin typeface="+mj-lt"/>
                <a:ea typeface="Cambria" panose="02040503050406030204" pitchFamily="18" charset="0"/>
              </a:rPr>
              <a:t>- </a:t>
            </a:r>
            <a:r>
              <a:rPr lang="vi-VN" sz="4400" dirty="0">
                <a:latin typeface="+mj-lt"/>
                <a:ea typeface="Cambria" panose="02040503050406030204" pitchFamily="18" charset="0"/>
              </a:rPr>
              <a:t>Các thông tin được trình bày theo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nguyên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kết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quả</a:t>
            </a:r>
            <a:endParaRPr lang="en-US" sz="44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vi-VN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Ngôn ngữ ngắn gọn, chính xác.</a:t>
            </a:r>
          </a:p>
          <a:p>
            <a:pPr marL="0" indent="0" algn="just">
              <a:buNone/>
            </a:pP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vi-VN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 ảnh minh họa cụ thể, tạo điểm nhấn và ấn tượng với người đọc.</a:t>
            </a:r>
          </a:p>
        </p:txBody>
      </p:sp>
    </p:spTree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411;p46">
            <a:extLst>
              <a:ext uri="{FF2B5EF4-FFF2-40B4-BE49-F238E27FC236}">
                <a16:creationId xmlns:a16="http://schemas.microsoft.com/office/drawing/2014/main" xmlns="" id="{E20B6829-F679-B61B-EB70-B06825958CC9}"/>
              </a:ext>
            </a:extLst>
          </p:cNvPr>
          <p:cNvSpPr txBox="1">
            <a:spLocks/>
          </p:cNvSpPr>
          <p:nvPr/>
        </p:nvSpPr>
        <p:spPr>
          <a:xfrm>
            <a:off x="1440000" y="280450"/>
            <a:ext cx="154080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6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5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5600" b="1" dirty="0">
                <a:latin typeface="Cambria" panose="02040503050406030204" pitchFamily="18" charset="0"/>
                <a:ea typeface="Cambria" panose="02040503050406030204" pitchFamily="18" charset="0"/>
              </a:rPr>
              <a:t>Sơ đồ tóm tắt nội dung</a:t>
            </a:r>
            <a:r>
              <a:rPr lang="en-US" sz="5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600" b="1" dirty="0" err="1"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5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6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5600" b="1" dirty="0"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en-US" sz="5600" b="1" dirty="0" err="1">
                <a:latin typeface="Cambria" panose="02040503050406030204" pitchFamily="18" charset="0"/>
                <a:ea typeface="Cambria" panose="02040503050406030204" pitchFamily="18" charset="0"/>
              </a:rPr>
              <a:t>Lũ</a:t>
            </a:r>
            <a:r>
              <a:rPr lang="en-US" sz="5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6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lụt</a:t>
            </a:r>
            <a:r>
              <a:rPr lang="en-US" sz="5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6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5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600" b="1" dirty="0" err="1"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5600" b="1" dirty="0">
                <a:latin typeface="Cambria" panose="02040503050406030204" pitchFamily="18" charset="0"/>
                <a:ea typeface="Cambria" panose="02040503050406030204" pitchFamily="18" charset="0"/>
              </a:rPr>
              <a:t>?- </a:t>
            </a:r>
            <a:r>
              <a:rPr lang="en-US" sz="5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r>
              <a:rPr lang="en-US" sz="5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5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6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5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5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hại</a:t>
            </a:r>
            <a:r>
              <a:rPr lang="en-US" sz="56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5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DC6607C-3504-6F1B-852B-61ABFFCC4236}"/>
              </a:ext>
            </a:extLst>
          </p:cNvPr>
          <p:cNvSpPr/>
          <p:nvPr/>
        </p:nvSpPr>
        <p:spPr>
          <a:xfrm>
            <a:off x="6449117" y="2363110"/>
            <a:ext cx="3969836" cy="8753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600" b="1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Lũ</a:t>
            </a:r>
            <a:r>
              <a:rPr lang="en-US" sz="3600" b="1" kern="0" dirty="0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lụt</a:t>
            </a:r>
            <a:endParaRPr lang="en-US" sz="3600" b="1" kern="0" dirty="0">
              <a:solidFill>
                <a:srgbClr val="3E454E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148D379-997F-520C-75C9-2913AB22E600}"/>
              </a:ext>
            </a:extLst>
          </p:cNvPr>
          <p:cNvSpPr/>
          <p:nvPr/>
        </p:nvSpPr>
        <p:spPr>
          <a:xfrm>
            <a:off x="301079" y="4273686"/>
            <a:ext cx="3969836" cy="93077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600" b="1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Khái</a:t>
            </a:r>
            <a:r>
              <a:rPr lang="en-US" sz="3600" b="1" kern="0" dirty="0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niệm</a:t>
            </a:r>
            <a:endParaRPr lang="en-US" sz="3600" b="1" kern="0" dirty="0">
              <a:solidFill>
                <a:srgbClr val="3E454E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DE5202C-19F7-E185-A348-F69229365A31}"/>
              </a:ext>
            </a:extLst>
          </p:cNvPr>
          <p:cNvSpPr/>
          <p:nvPr/>
        </p:nvSpPr>
        <p:spPr>
          <a:xfrm>
            <a:off x="4828471" y="4273686"/>
            <a:ext cx="3969836" cy="93077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600" b="1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Phân</a:t>
            </a:r>
            <a:r>
              <a:rPr lang="en-US" sz="3600" b="1" kern="0" dirty="0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loại</a:t>
            </a:r>
            <a:endParaRPr lang="en-US" sz="3600" b="1" kern="0" dirty="0">
              <a:solidFill>
                <a:srgbClr val="3E454E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1590063-D296-29A3-6BB6-6192B07706B1}"/>
              </a:ext>
            </a:extLst>
          </p:cNvPr>
          <p:cNvSpPr/>
          <p:nvPr/>
        </p:nvSpPr>
        <p:spPr>
          <a:xfrm>
            <a:off x="9355863" y="4273686"/>
            <a:ext cx="3969836" cy="93077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600" b="1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Nguyên</a:t>
            </a:r>
            <a:r>
              <a:rPr lang="en-US" sz="3600" b="1" kern="0" dirty="0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nhân</a:t>
            </a:r>
            <a:endParaRPr lang="en-US" sz="3600" b="1" kern="0" dirty="0">
              <a:solidFill>
                <a:srgbClr val="3E454E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C4201E8-1CC2-B82E-383F-98BB34566B14}"/>
              </a:ext>
            </a:extLst>
          </p:cNvPr>
          <p:cNvSpPr/>
          <p:nvPr/>
        </p:nvSpPr>
        <p:spPr>
          <a:xfrm>
            <a:off x="13883255" y="4273686"/>
            <a:ext cx="3969836" cy="93077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600" b="1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Tác</a:t>
            </a:r>
            <a:r>
              <a:rPr lang="en-US" sz="3600" b="1" kern="0" dirty="0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hại</a:t>
            </a:r>
            <a:endParaRPr lang="en-US" sz="3600" b="1" kern="0" dirty="0">
              <a:solidFill>
                <a:srgbClr val="3E454E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cxnSp>
        <p:nvCxnSpPr>
          <p:cNvPr id="10" name="Connector: Elbow 12">
            <a:extLst>
              <a:ext uri="{FF2B5EF4-FFF2-40B4-BE49-F238E27FC236}">
                <a16:creationId xmlns:a16="http://schemas.microsoft.com/office/drawing/2014/main" xmlns="" id="{D12F1307-54A6-5854-B732-07844A10DFAC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 rot="5400000">
            <a:off x="4842426" y="682074"/>
            <a:ext cx="1035186" cy="6148038"/>
          </a:xfrm>
          <a:prstGeom prst="bentConnector3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nector: Elbow 14">
            <a:extLst>
              <a:ext uri="{FF2B5EF4-FFF2-40B4-BE49-F238E27FC236}">
                <a16:creationId xmlns:a16="http://schemas.microsoft.com/office/drawing/2014/main" xmlns="" id="{EAEE4516-2713-28AB-DE06-80883949B3C2}"/>
              </a:ext>
            </a:extLst>
          </p:cNvPr>
          <p:cNvCxnSpPr>
            <a:cxnSpLocks/>
            <a:stCxn id="5" idx="2"/>
            <a:endCxn id="7" idx="0"/>
          </p:cNvCxnSpPr>
          <p:nvPr/>
        </p:nvCxnSpPr>
        <p:spPr>
          <a:xfrm rot="5400000">
            <a:off x="7106122" y="2945770"/>
            <a:ext cx="1035186" cy="1620646"/>
          </a:xfrm>
          <a:prstGeom prst="bentConnector3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nector: Elbow 16">
            <a:extLst>
              <a:ext uri="{FF2B5EF4-FFF2-40B4-BE49-F238E27FC236}">
                <a16:creationId xmlns:a16="http://schemas.microsoft.com/office/drawing/2014/main" xmlns="" id="{2825EA26-8D2D-538B-3047-61AB30D69423}"/>
              </a:ext>
            </a:extLst>
          </p:cNvPr>
          <p:cNvCxnSpPr>
            <a:cxnSpLocks/>
            <a:stCxn id="5" idx="2"/>
            <a:endCxn id="8" idx="0"/>
          </p:cNvCxnSpPr>
          <p:nvPr/>
        </p:nvCxnSpPr>
        <p:spPr>
          <a:xfrm rot="16200000" flipH="1">
            <a:off x="9369816" y="2302718"/>
            <a:ext cx="1035186" cy="2906746"/>
          </a:xfrm>
          <a:prstGeom prst="bentConnector3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nector: Elbow 18">
            <a:extLst>
              <a:ext uri="{FF2B5EF4-FFF2-40B4-BE49-F238E27FC236}">
                <a16:creationId xmlns:a16="http://schemas.microsoft.com/office/drawing/2014/main" xmlns="" id="{DE1B903C-F0DB-A512-CFC4-2E4989EF8135}"/>
              </a:ext>
            </a:extLst>
          </p:cNvPr>
          <p:cNvCxnSpPr>
            <a:cxnSpLocks/>
            <a:stCxn id="5" idx="2"/>
            <a:endCxn id="9" idx="0"/>
          </p:cNvCxnSpPr>
          <p:nvPr/>
        </p:nvCxnSpPr>
        <p:spPr>
          <a:xfrm rot="16200000" flipH="1">
            <a:off x="11633512" y="39022"/>
            <a:ext cx="1035186" cy="7434138"/>
          </a:xfrm>
          <a:prstGeom prst="bentConnector3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9F9D94E-67B3-4278-F61E-97933E5FDCC3}"/>
              </a:ext>
            </a:extLst>
          </p:cNvPr>
          <p:cNvSpPr/>
          <p:nvPr/>
        </p:nvSpPr>
        <p:spPr>
          <a:xfrm>
            <a:off x="301079" y="5308871"/>
            <a:ext cx="3969836" cy="47114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600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Gồm</a:t>
            </a:r>
            <a:r>
              <a:rPr lang="en-US" sz="3600" kern="0" dirty="0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hai</a:t>
            </a:r>
            <a:r>
              <a:rPr lang="en-US" sz="3600" kern="0" dirty="0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yếu</a:t>
            </a:r>
            <a:r>
              <a:rPr lang="en-US" sz="3600" kern="0" dirty="0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tố</a:t>
            </a:r>
            <a:r>
              <a:rPr lang="en-US" sz="3600" kern="0" dirty="0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: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600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Lũ</a:t>
            </a:r>
            <a:r>
              <a:rPr lang="en-US" sz="3600" kern="0" dirty="0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và</a:t>
            </a:r>
            <a:r>
              <a:rPr lang="en-US" sz="3600" kern="0" dirty="0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lụt</a:t>
            </a:r>
            <a:endParaRPr lang="en-US" sz="3600" kern="0" dirty="0">
              <a:solidFill>
                <a:srgbClr val="3E454E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27C7ACE2-7AC6-88FA-0566-2B7DD73CC38E}"/>
              </a:ext>
            </a:extLst>
          </p:cNvPr>
          <p:cNvSpPr/>
          <p:nvPr/>
        </p:nvSpPr>
        <p:spPr>
          <a:xfrm>
            <a:off x="4828471" y="5308871"/>
            <a:ext cx="3969836" cy="47114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3600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Lũ</a:t>
            </a:r>
            <a:r>
              <a:rPr lang="en-US" sz="3600" kern="0" dirty="0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ống</a:t>
            </a:r>
            <a:endParaRPr lang="en-US" sz="3600" kern="0" dirty="0">
              <a:solidFill>
                <a:srgbClr val="3E454E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  <a:p>
            <a:pPr marL="571500" indent="-5715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3600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Lũ</a:t>
            </a:r>
            <a:r>
              <a:rPr lang="en-US" sz="3600" kern="0" dirty="0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quét</a:t>
            </a:r>
            <a:endParaRPr lang="en-US" sz="3600" kern="0" dirty="0">
              <a:solidFill>
                <a:srgbClr val="3E454E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  <a:p>
            <a:pPr marL="571500" indent="-5715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3600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Lũ</a:t>
            </a:r>
            <a:r>
              <a:rPr lang="en-US" sz="3600" kern="0" dirty="0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sông</a:t>
            </a:r>
            <a:endParaRPr lang="en-US" sz="3600" kern="0" dirty="0">
              <a:solidFill>
                <a:srgbClr val="3E454E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543033E3-6815-0CC4-AB87-2A6C14F5E07A}"/>
              </a:ext>
            </a:extLst>
          </p:cNvPr>
          <p:cNvSpPr/>
          <p:nvPr/>
        </p:nvSpPr>
        <p:spPr>
          <a:xfrm>
            <a:off x="9355863" y="5308871"/>
            <a:ext cx="3969836" cy="47114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3600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Bão</a:t>
            </a:r>
            <a:r>
              <a:rPr lang="en-US" sz="3600" kern="0" dirty="0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– </a:t>
            </a:r>
            <a:r>
              <a:rPr lang="en-US" sz="3600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triều</a:t>
            </a:r>
            <a:r>
              <a:rPr lang="en-US" sz="3600" kern="0" dirty="0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cường</a:t>
            </a:r>
            <a:endParaRPr lang="en-US" sz="3600" kern="0" dirty="0">
              <a:solidFill>
                <a:srgbClr val="3E454E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  <a:p>
            <a:pPr marL="571500" indent="-5715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3600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Mưa</a:t>
            </a:r>
            <a:r>
              <a:rPr lang="en-US" sz="3600" kern="0" dirty="0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lớn</a:t>
            </a:r>
            <a:r>
              <a:rPr lang="en-US" sz="3600" kern="0" dirty="0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kéo</a:t>
            </a:r>
            <a:r>
              <a:rPr lang="en-US" sz="3600" kern="0" dirty="0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dài</a:t>
            </a:r>
            <a:endParaRPr lang="en-US" sz="3600" kern="0" dirty="0">
              <a:solidFill>
                <a:srgbClr val="3E454E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  <a:p>
            <a:pPr marL="571500" indent="-5715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3600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Sóng</a:t>
            </a:r>
            <a:r>
              <a:rPr lang="en-US" sz="3600" kern="0" dirty="0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thần</a:t>
            </a:r>
            <a:r>
              <a:rPr lang="en-US" sz="3600" kern="0" dirty="0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, </a:t>
            </a:r>
            <a:r>
              <a:rPr lang="en-US" sz="3600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thủy</a:t>
            </a:r>
            <a:r>
              <a:rPr lang="en-US" sz="3600" kern="0" dirty="0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triều</a:t>
            </a:r>
            <a:endParaRPr lang="en-US" sz="3600" kern="0" dirty="0">
              <a:solidFill>
                <a:srgbClr val="3E454E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  <a:p>
            <a:pPr marL="571500" indent="-5715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3600" kern="0" dirty="0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Con </a:t>
            </a:r>
            <a:r>
              <a:rPr lang="en-US" sz="3600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người</a:t>
            </a:r>
            <a:endParaRPr lang="en-US" sz="3600" kern="0" dirty="0">
              <a:solidFill>
                <a:srgbClr val="3E454E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734938BC-8A72-AFF6-8503-694F19682520}"/>
              </a:ext>
            </a:extLst>
          </p:cNvPr>
          <p:cNvSpPr/>
          <p:nvPr/>
        </p:nvSpPr>
        <p:spPr>
          <a:xfrm>
            <a:off x="13883255" y="5308871"/>
            <a:ext cx="3969836" cy="47114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3600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Thiệt</a:t>
            </a:r>
            <a:r>
              <a:rPr lang="en-US" sz="3600" kern="0" dirty="0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hại</a:t>
            </a:r>
            <a:r>
              <a:rPr lang="en-US" sz="3600" kern="0" dirty="0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về</a:t>
            </a:r>
            <a:r>
              <a:rPr lang="en-US" sz="3600" kern="0" dirty="0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vật</a:t>
            </a:r>
            <a:r>
              <a:rPr lang="en-US" sz="3600" kern="0" dirty="0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chất</a:t>
            </a:r>
            <a:endParaRPr lang="en-US" sz="3600" kern="0" dirty="0">
              <a:solidFill>
                <a:srgbClr val="3E454E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  <a:p>
            <a:pPr marL="571500" indent="-5715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3600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Thương</a:t>
            </a:r>
            <a:r>
              <a:rPr lang="en-US" sz="3600" kern="0" dirty="0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vong</a:t>
            </a:r>
            <a:r>
              <a:rPr lang="en-US" sz="3600" kern="0" dirty="0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về</a:t>
            </a:r>
            <a:r>
              <a:rPr lang="en-US" sz="3600" kern="0" dirty="0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con </a:t>
            </a:r>
            <a:r>
              <a:rPr lang="en-US" sz="3600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người</a:t>
            </a:r>
            <a:endParaRPr lang="en-US" sz="3600" kern="0" dirty="0">
              <a:solidFill>
                <a:srgbClr val="3E454E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  <a:p>
            <a:pPr marL="571500" indent="-5715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3600" kern="0" dirty="0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Ô </a:t>
            </a:r>
            <a:r>
              <a:rPr lang="en-US" sz="3600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nhiễm</a:t>
            </a:r>
            <a:r>
              <a:rPr lang="en-US" sz="3600" kern="0" dirty="0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môi</a:t>
            </a:r>
            <a:r>
              <a:rPr lang="en-US" sz="3600" kern="0" dirty="0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trường</a:t>
            </a:r>
            <a:endParaRPr lang="en-US" sz="3600" kern="0" dirty="0">
              <a:solidFill>
                <a:srgbClr val="3E454E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  <a:p>
            <a:pPr marL="571500" indent="-5715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3600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Mầm</a:t>
            </a:r>
            <a:r>
              <a:rPr lang="en-US" sz="3600" kern="0" dirty="0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bệnh</a:t>
            </a:r>
            <a:endParaRPr lang="en-US" sz="3600" kern="0" dirty="0">
              <a:solidFill>
                <a:srgbClr val="3E454E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  <a:p>
            <a:pPr marL="571500" indent="-5715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3600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Kinh</a:t>
            </a:r>
            <a:r>
              <a:rPr lang="en-US" sz="3600" kern="0" dirty="0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tế</a:t>
            </a:r>
            <a:endParaRPr lang="en-US" sz="3600" kern="0" dirty="0">
              <a:solidFill>
                <a:srgbClr val="3E454E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978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2FA9614-E4EE-01B8-2AB9-E99D6C087C95}"/>
              </a:ext>
            </a:extLst>
          </p:cNvPr>
          <p:cNvSpPr/>
          <p:nvPr/>
        </p:nvSpPr>
        <p:spPr>
          <a:xfrm>
            <a:off x="5943600" y="800100"/>
            <a:ext cx="8686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6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6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endParaRPr lang="vi-VN" sz="66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C5C0B67-A66D-E177-BEB2-2C3E25D3107A}"/>
              </a:ext>
            </a:extLst>
          </p:cNvPr>
          <p:cNvSpPr/>
          <p:nvPr/>
        </p:nvSpPr>
        <p:spPr>
          <a:xfrm>
            <a:off x="1295400" y="2095500"/>
            <a:ext cx="16078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tòa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mưa lũ, ngập lụt của nước ta.</a:t>
            </a:r>
          </a:p>
          <a:p>
            <a:pPr algn="just"/>
            <a:r>
              <a:rPr lang="vi-VN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viết được đăng tải trên tòa soạn (facebook) của lớp, được đánh giá 50% lượt tương tác trên tòa soạn + 50% sự đánh giá của giáo viên</a:t>
            </a:r>
            <a:endParaRPr lang="vi-VN" sz="4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reeform 7">
            <a:extLst>
              <a:ext uri="{FF2B5EF4-FFF2-40B4-BE49-F238E27FC236}">
                <a16:creationId xmlns:a16="http://schemas.microsoft.com/office/drawing/2014/main" xmlns="" id="{E397F3BC-3184-B850-9BD8-49BA94494A3F}"/>
              </a:ext>
            </a:extLst>
          </p:cNvPr>
          <p:cNvSpPr/>
          <p:nvPr/>
        </p:nvSpPr>
        <p:spPr>
          <a:xfrm>
            <a:off x="2590800" y="4904886"/>
            <a:ext cx="13436600" cy="5433917"/>
          </a:xfrm>
          <a:custGeom>
            <a:avLst/>
            <a:gdLst/>
            <a:ahLst/>
            <a:cxnLst/>
            <a:rect l="l" t="t" r="r" b="b"/>
            <a:pathLst>
              <a:path w="16230600" h="7567517">
                <a:moveTo>
                  <a:pt x="0" y="0"/>
                </a:moveTo>
                <a:lnTo>
                  <a:pt x="16230600" y="0"/>
                </a:lnTo>
                <a:lnTo>
                  <a:pt x="16230600" y="7567517"/>
                </a:lnTo>
                <a:lnTo>
                  <a:pt x="0" y="75675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xmlns="" id="{C29C7F7E-E6BE-B304-9C4A-0175E4787A8F}"/>
              </a:ext>
            </a:extLst>
          </p:cNvPr>
          <p:cNvSpPr/>
          <p:nvPr/>
        </p:nvSpPr>
        <p:spPr>
          <a:xfrm>
            <a:off x="13944600" y="4314444"/>
            <a:ext cx="4572000" cy="1658112"/>
          </a:xfrm>
          <a:custGeom>
            <a:avLst/>
            <a:gdLst/>
            <a:ahLst/>
            <a:cxnLst/>
            <a:rect l="l" t="t" r="r" b="b"/>
            <a:pathLst>
              <a:path w="7315200" h="2953512">
                <a:moveTo>
                  <a:pt x="0" y="0"/>
                </a:moveTo>
                <a:lnTo>
                  <a:pt x="7315200" y="0"/>
                </a:lnTo>
                <a:lnTo>
                  <a:pt x="7315200" y="2953512"/>
                </a:lnTo>
                <a:lnTo>
                  <a:pt x="0" y="29535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12126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4">
            <a:extLst>
              <a:ext uri="{FF2B5EF4-FFF2-40B4-BE49-F238E27FC236}">
                <a16:creationId xmlns:a16="http://schemas.microsoft.com/office/drawing/2014/main" xmlns="" id="{8A6F4412-8152-69F1-3438-45372D0C453A}"/>
              </a:ext>
            </a:extLst>
          </p:cNvPr>
          <p:cNvGrpSpPr/>
          <p:nvPr/>
        </p:nvGrpSpPr>
        <p:grpSpPr>
          <a:xfrm>
            <a:off x="3623389" y="2291489"/>
            <a:ext cx="12405783" cy="5237989"/>
            <a:chOff x="0" y="0"/>
            <a:chExt cx="3851716" cy="1626278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xmlns="" id="{C81743E7-DE33-CB3D-0F55-67F355B94F3F}"/>
                </a:ext>
              </a:extLst>
            </p:cNvPr>
            <p:cNvSpPr/>
            <p:nvPr/>
          </p:nvSpPr>
          <p:spPr>
            <a:xfrm>
              <a:off x="0" y="0"/>
              <a:ext cx="3851716" cy="1626278"/>
            </a:xfrm>
            <a:custGeom>
              <a:avLst/>
              <a:gdLst/>
              <a:ahLst/>
              <a:cxnLst/>
              <a:rect l="l" t="t" r="r" b="b"/>
              <a:pathLst>
                <a:path w="3851716" h="1626278">
                  <a:moveTo>
                    <a:pt x="31827" y="0"/>
                  </a:moveTo>
                  <a:lnTo>
                    <a:pt x="3819890" y="0"/>
                  </a:lnTo>
                  <a:cubicBezTo>
                    <a:pt x="3837467" y="0"/>
                    <a:pt x="3851716" y="14249"/>
                    <a:pt x="3851716" y="31827"/>
                  </a:cubicBezTo>
                  <a:lnTo>
                    <a:pt x="3851716" y="1594451"/>
                  </a:lnTo>
                  <a:cubicBezTo>
                    <a:pt x="3851716" y="1612028"/>
                    <a:pt x="3837467" y="1626278"/>
                    <a:pt x="3819890" y="1626278"/>
                  </a:cubicBezTo>
                  <a:lnTo>
                    <a:pt x="31827" y="1626278"/>
                  </a:lnTo>
                  <a:cubicBezTo>
                    <a:pt x="14249" y="1626278"/>
                    <a:pt x="0" y="1612028"/>
                    <a:pt x="0" y="1594451"/>
                  </a:cubicBezTo>
                  <a:lnTo>
                    <a:pt x="0" y="31827"/>
                  </a:lnTo>
                  <a:cubicBezTo>
                    <a:pt x="0" y="14249"/>
                    <a:pt x="14249" y="0"/>
                    <a:pt x="31827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TextBox 6">
              <a:extLst>
                <a:ext uri="{FF2B5EF4-FFF2-40B4-BE49-F238E27FC236}">
                  <a16:creationId xmlns:a16="http://schemas.microsoft.com/office/drawing/2014/main" xmlns="" id="{55260246-46BE-9D85-5853-E70DB8FEF10A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grpFill/>
          </p:spPr>
          <p:txBody>
            <a:bodyPr lIns="43093" tIns="43093" rIns="43093" bIns="43093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8" name="Freeform 8">
            <a:extLst>
              <a:ext uri="{FF2B5EF4-FFF2-40B4-BE49-F238E27FC236}">
                <a16:creationId xmlns:a16="http://schemas.microsoft.com/office/drawing/2014/main" xmlns="" id="{45397915-082C-CDFE-18C1-11844A53F1B3}"/>
              </a:ext>
            </a:extLst>
          </p:cNvPr>
          <p:cNvSpPr/>
          <p:nvPr/>
        </p:nvSpPr>
        <p:spPr>
          <a:xfrm>
            <a:off x="2842546" y="1943772"/>
            <a:ext cx="12890501" cy="5364751"/>
          </a:xfrm>
          <a:custGeom>
            <a:avLst/>
            <a:gdLst/>
            <a:ahLst/>
            <a:cxnLst/>
            <a:rect l="l" t="t" r="r" b="b"/>
            <a:pathLst>
              <a:path w="4002211" h="1665634">
                <a:moveTo>
                  <a:pt x="30630" y="0"/>
                </a:moveTo>
                <a:lnTo>
                  <a:pt x="3971580" y="0"/>
                </a:lnTo>
                <a:cubicBezTo>
                  <a:pt x="3979704" y="0"/>
                  <a:pt x="3987495" y="3227"/>
                  <a:pt x="3993240" y="8971"/>
                </a:cubicBezTo>
                <a:cubicBezTo>
                  <a:pt x="3998984" y="14716"/>
                  <a:pt x="4002211" y="22507"/>
                  <a:pt x="4002211" y="30630"/>
                </a:cubicBezTo>
                <a:lnTo>
                  <a:pt x="4002211" y="1635004"/>
                </a:lnTo>
                <a:cubicBezTo>
                  <a:pt x="4002211" y="1651921"/>
                  <a:pt x="3988497" y="1665634"/>
                  <a:pt x="3971580" y="1665634"/>
                </a:cubicBezTo>
                <a:lnTo>
                  <a:pt x="30630" y="1665634"/>
                </a:lnTo>
                <a:cubicBezTo>
                  <a:pt x="22507" y="1665634"/>
                  <a:pt x="14716" y="1662407"/>
                  <a:pt x="8971" y="1656663"/>
                </a:cubicBezTo>
                <a:cubicBezTo>
                  <a:pt x="3227" y="1650919"/>
                  <a:pt x="0" y="1643128"/>
                  <a:pt x="0" y="1635004"/>
                </a:cubicBezTo>
                <a:lnTo>
                  <a:pt x="0" y="30630"/>
                </a:lnTo>
                <a:cubicBezTo>
                  <a:pt x="0" y="22507"/>
                  <a:pt x="3227" y="14716"/>
                  <a:pt x="8971" y="8971"/>
                </a:cubicBezTo>
                <a:cubicBezTo>
                  <a:pt x="14716" y="3227"/>
                  <a:pt x="22507" y="0"/>
                  <a:pt x="30630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</p:sp>
      <p:sp>
        <p:nvSpPr>
          <p:cNvPr id="31" name="Freeform 6">
            <a:extLst>
              <a:ext uri="{FF2B5EF4-FFF2-40B4-BE49-F238E27FC236}">
                <a16:creationId xmlns:a16="http://schemas.microsoft.com/office/drawing/2014/main" xmlns="" id="{2392FB5E-06A1-5007-EC48-5BA1B1E1CA12}"/>
              </a:ext>
            </a:extLst>
          </p:cNvPr>
          <p:cNvSpPr/>
          <p:nvPr/>
        </p:nvSpPr>
        <p:spPr>
          <a:xfrm>
            <a:off x="0" y="5870604"/>
            <a:ext cx="6858000" cy="4114800"/>
          </a:xfrm>
          <a:custGeom>
            <a:avLst/>
            <a:gdLst/>
            <a:ahLst/>
            <a:cxnLst/>
            <a:rect l="l" t="t" r="r" b="b"/>
            <a:pathLst>
              <a:path w="6858000" h="4114800">
                <a:moveTo>
                  <a:pt x="0" y="0"/>
                </a:moveTo>
                <a:lnTo>
                  <a:pt x="6858000" y="0"/>
                </a:lnTo>
                <a:lnTo>
                  <a:pt x="68580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1E5FE2C6-0816-4A3D-1C65-B2C5A08C56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283" y="3062144"/>
            <a:ext cx="16991025" cy="3694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5">
            <a:extLst>
              <a:ext uri="{FF2B5EF4-FFF2-40B4-BE49-F238E27FC236}">
                <a16:creationId xmlns:a16="http://schemas.microsoft.com/office/drawing/2014/main" xmlns="" id="{B8E1CFD3-E6FC-0294-D4B0-EF9495A67FCA}"/>
              </a:ext>
            </a:extLst>
          </p:cNvPr>
          <p:cNvSpPr txBox="1"/>
          <p:nvPr/>
        </p:nvSpPr>
        <p:spPr>
          <a:xfrm>
            <a:off x="7391400" y="964168"/>
            <a:ext cx="4156353" cy="830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2719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5400" b="1" dirty="0" err="1">
                <a:solidFill>
                  <a:srgbClr val="2719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5400" b="1" dirty="0">
              <a:solidFill>
                <a:srgbClr val="27190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585B51A-EF0F-75D4-3825-9332A247996C}"/>
              </a:ext>
            </a:extLst>
          </p:cNvPr>
          <p:cNvSpPr txBox="1"/>
          <p:nvPr/>
        </p:nvSpPr>
        <p:spPr>
          <a:xfrm>
            <a:off x="762000" y="3162300"/>
            <a:ext cx="1022703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0000"/>
              </a:buClr>
              <a:buFont typeface="Arial"/>
              <a:buNone/>
            </a:pPr>
            <a:r>
              <a:rPr lang="en-US" sz="4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Gv</a:t>
            </a:r>
            <a:r>
              <a:rPr lang="en-US" sz="4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gọi</a:t>
            </a:r>
            <a:r>
              <a:rPr lang="en-US" sz="4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3 HS </a:t>
            </a:r>
            <a:r>
              <a:rPr lang="en-US" sz="4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đọc</a:t>
            </a:r>
            <a:r>
              <a:rPr lang="en-US" sz="4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trước</a:t>
            </a:r>
            <a:r>
              <a:rPr lang="en-US" sz="4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lớp</a:t>
            </a:r>
            <a:endParaRPr lang="en-US" sz="48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just">
              <a:buClr>
                <a:srgbClr val="000000"/>
              </a:buClr>
              <a:buFont typeface="Arial"/>
              <a:buNone/>
            </a:pPr>
            <a:r>
              <a:rPr lang="en-US" sz="4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+ </a:t>
            </a:r>
            <a:r>
              <a:rPr lang="en-US" sz="4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bạn</a:t>
            </a:r>
            <a:r>
              <a:rPr lang="en-US" sz="4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thứ</a:t>
            </a:r>
            <a:r>
              <a:rPr lang="en-US" sz="4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nhất</a:t>
            </a:r>
            <a:r>
              <a:rPr lang="en-US" sz="4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đọc</a:t>
            </a:r>
            <a:r>
              <a:rPr lang="en-US" sz="4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</a:t>
            </a:r>
            <a:r>
              <a:rPr lang="en-US" sz="4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từ</a:t>
            </a:r>
            <a:r>
              <a:rPr lang="en-US" sz="4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đầu</a:t>
            </a:r>
            <a:r>
              <a:rPr lang="en-US" sz="4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….</a:t>
            </a:r>
            <a:r>
              <a:rPr lang="en-US" sz="4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tràn</a:t>
            </a:r>
            <a:r>
              <a:rPr lang="en-US" sz="4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vào</a:t>
            </a:r>
            <a:r>
              <a:rPr lang="en-US" sz="4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khu</a:t>
            </a:r>
            <a:r>
              <a:rPr lang="en-US" sz="4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dân</a:t>
            </a:r>
            <a:r>
              <a:rPr lang="en-US" sz="4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cư</a:t>
            </a:r>
            <a:endParaRPr lang="en-US" sz="48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just">
              <a:buClr>
                <a:srgbClr val="000000"/>
              </a:buClr>
              <a:buFont typeface="Arial"/>
              <a:buNone/>
            </a:pPr>
            <a:r>
              <a:rPr lang="en-US" sz="4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+ </a:t>
            </a:r>
            <a:r>
              <a:rPr lang="en-US" sz="4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bạn</a:t>
            </a:r>
            <a:r>
              <a:rPr lang="en-US" sz="4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thứ</a:t>
            </a:r>
            <a:r>
              <a:rPr lang="en-US" sz="4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2 </a:t>
            </a:r>
            <a:r>
              <a:rPr lang="en-US" sz="4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đọc</a:t>
            </a:r>
            <a:r>
              <a:rPr lang="en-US" sz="4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</a:t>
            </a:r>
            <a:r>
              <a:rPr lang="en-US" sz="4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Nguyên</a:t>
            </a:r>
            <a:r>
              <a:rPr lang="en-US" sz="4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nhân</a:t>
            </a:r>
            <a:r>
              <a:rPr lang="en-US" sz="4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gây</a:t>
            </a:r>
            <a:r>
              <a:rPr lang="en-US" sz="4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ra</a:t>
            </a:r>
            <a:r>
              <a:rPr lang="en-US" sz="4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lũ</a:t>
            </a:r>
            <a:r>
              <a:rPr lang="en-US" sz="4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lụt</a:t>
            </a:r>
            <a:r>
              <a:rPr lang="en-US" sz="4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…</a:t>
            </a:r>
            <a:r>
              <a:rPr lang="en-US" sz="4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gây</a:t>
            </a:r>
            <a:r>
              <a:rPr lang="en-US" sz="4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nên</a:t>
            </a:r>
            <a:r>
              <a:rPr lang="en-US" sz="4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nhiều</a:t>
            </a:r>
            <a:r>
              <a:rPr lang="en-US" sz="4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thiên</a:t>
            </a:r>
            <a:r>
              <a:rPr lang="en-US" sz="4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tai</a:t>
            </a:r>
          </a:p>
          <a:p>
            <a:pPr algn="just">
              <a:buClr>
                <a:srgbClr val="000000"/>
              </a:buClr>
              <a:buFont typeface="Arial"/>
              <a:buNone/>
            </a:pPr>
            <a:r>
              <a:rPr lang="en-US" sz="4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+ </a:t>
            </a:r>
            <a:r>
              <a:rPr lang="en-US" sz="4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bạn</a:t>
            </a:r>
            <a:r>
              <a:rPr lang="en-US" sz="4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thứ</a:t>
            </a:r>
            <a:r>
              <a:rPr lang="en-US" sz="4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3 </a:t>
            </a:r>
            <a:r>
              <a:rPr lang="en-US" sz="4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đọc</a:t>
            </a:r>
            <a:r>
              <a:rPr lang="en-US" sz="4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</a:t>
            </a:r>
            <a:r>
              <a:rPr lang="en-US" sz="4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Tác</a:t>
            </a:r>
            <a:r>
              <a:rPr lang="en-US" sz="4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hại</a:t>
            </a:r>
            <a:r>
              <a:rPr lang="en-US" sz="4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4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lũ</a:t>
            </a:r>
            <a:r>
              <a:rPr lang="en-US" sz="4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lụt</a:t>
            </a:r>
            <a:r>
              <a:rPr lang="en-US" sz="4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…</a:t>
            </a:r>
            <a:r>
              <a:rPr lang="en-US" sz="4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hết</a:t>
            </a:r>
            <a:endParaRPr lang="en-US" sz="48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xmlns="" id="{FFDFAEFA-6CF1-73B3-6E28-213248EE5034}"/>
              </a:ext>
            </a:extLst>
          </p:cNvPr>
          <p:cNvSpPr/>
          <p:nvPr/>
        </p:nvSpPr>
        <p:spPr>
          <a:xfrm>
            <a:off x="11201400" y="3162300"/>
            <a:ext cx="6595933" cy="5791200"/>
          </a:xfrm>
          <a:custGeom>
            <a:avLst/>
            <a:gdLst/>
            <a:ahLst/>
            <a:cxnLst/>
            <a:rect l="l" t="t" r="r" b="b"/>
            <a:pathLst>
              <a:path w="5814282" h="4862194">
                <a:moveTo>
                  <a:pt x="0" y="0"/>
                </a:moveTo>
                <a:lnTo>
                  <a:pt x="5814282" y="0"/>
                </a:lnTo>
                <a:lnTo>
                  <a:pt x="5814282" y="4862194"/>
                </a:lnTo>
                <a:lnTo>
                  <a:pt x="0" y="48621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08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30F18DC-1FCF-AEAC-4052-EA5CC58A7FCA}"/>
              </a:ext>
            </a:extLst>
          </p:cNvPr>
          <p:cNvSpPr/>
          <p:nvPr/>
        </p:nvSpPr>
        <p:spPr>
          <a:xfrm>
            <a:off x="119260" y="4296476"/>
            <a:ext cx="3962400" cy="4033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khbvptr.vn, 2-11-2020</a:t>
            </a:r>
          </a:p>
        </p:txBody>
      </p:sp>
      <p:sp>
        <p:nvSpPr>
          <p:cNvPr id="4" name="TextBox 15">
            <a:extLst>
              <a:ext uri="{FF2B5EF4-FFF2-40B4-BE49-F238E27FC236}">
                <a16:creationId xmlns:a16="http://schemas.microsoft.com/office/drawing/2014/main" xmlns="" id="{099DED0C-430D-DBC6-5F9B-799F600FBE11}"/>
              </a:ext>
            </a:extLst>
          </p:cNvPr>
          <p:cNvSpPr txBox="1"/>
          <p:nvPr/>
        </p:nvSpPr>
        <p:spPr>
          <a:xfrm>
            <a:off x="6172200" y="873708"/>
            <a:ext cx="55626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2719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5400" b="1" dirty="0" err="1">
                <a:solidFill>
                  <a:srgbClr val="2719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5400" b="1" dirty="0">
                <a:solidFill>
                  <a:srgbClr val="2719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2719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5400" b="1" dirty="0">
                <a:solidFill>
                  <a:srgbClr val="2719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2719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5400" b="1" dirty="0">
              <a:solidFill>
                <a:srgbClr val="27190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xmlns="" id="{26F7A8C5-EFD7-B6F2-966B-F5260E76BE95}"/>
              </a:ext>
            </a:extLst>
          </p:cNvPr>
          <p:cNvSpPr/>
          <p:nvPr/>
        </p:nvSpPr>
        <p:spPr>
          <a:xfrm>
            <a:off x="1567060" y="2728147"/>
            <a:ext cx="1524000" cy="1295400"/>
          </a:xfrm>
          <a:custGeom>
            <a:avLst/>
            <a:gdLst/>
            <a:ahLst/>
            <a:cxnLst/>
            <a:rect l="l" t="t" r="r" b="b"/>
            <a:pathLst>
              <a:path w="7838694" h="8229600">
                <a:moveTo>
                  <a:pt x="0" y="0"/>
                </a:moveTo>
                <a:lnTo>
                  <a:pt x="7838694" y="0"/>
                </a:lnTo>
                <a:lnTo>
                  <a:pt x="783869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xmlns="" id="{2A8302C4-638B-7CFE-DFF3-E2D3406623FB}"/>
              </a:ext>
            </a:extLst>
          </p:cNvPr>
          <p:cNvSpPr/>
          <p:nvPr/>
        </p:nvSpPr>
        <p:spPr>
          <a:xfrm>
            <a:off x="4996064" y="2743056"/>
            <a:ext cx="1524000" cy="1295400"/>
          </a:xfrm>
          <a:custGeom>
            <a:avLst/>
            <a:gdLst/>
            <a:ahLst/>
            <a:cxnLst/>
            <a:rect l="l" t="t" r="r" b="b"/>
            <a:pathLst>
              <a:path w="7838694" h="8229600">
                <a:moveTo>
                  <a:pt x="0" y="0"/>
                </a:moveTo>
                <a:lnTo>
                  <a:pt x="7838694" y="0"/>
                </a:lnTo>
                <a:lnTo>
                  <a:pt x="783869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xmlns="" id="{D176DDBA-FAFA-C73D-7733-EFA6A6917601}"/>
              </a:ext>
            </a:extLst>
          </p:cNvPr>
          <p:cNvSpPr/>
          <p:nvPr/>
        </p:nvSpPr>
        <p:spPr>
          <a:xfrm>
            <a:off x="8534398" y="2781156"/>
            <a:ext cx="1524000" cy="1295400"/>
          </a:xfrm>
          <a:custGeom>
            <a:avLst/>
            <a:gdLst/>
            <a:ahLst/>
            <a:cxnLst/>
            <a:rect l="l" t="t" r="r" b="b"/>
            <a:pathLst>
              <a:path w="7838694" h="8229600">
                <a:moveTo>
                  <a:pt x="0" y="0"/>
                </a:moveTo>
                <a:lnTo>
                  <a:pt x="7838694" y="0"/>
                </a:lnTo>
                <a:lnTo>
                  <a:pt x="783869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xmlns="" id="{C2A50D7F-BE08-371F-A3DB-6B9DF9AFFB5B}"/>
              </a:ext>
            </a:extLst>
          </p:cNvPr>
          <p:cNvSpPr/>
          <p:nvPr/>
        </p:nvSpPr>
        <p:spPr>
          <a:xfrm>
            <a:off x="13639800" y="2628900"/>
            <a:ext cx="1524000" cy="1295400"/>
          </a:xfrm>
          <a:custGeom>
            <a:avLst/>
            <a:gdLst/>
            <a:ahLst/>
            <a:cxnLst/>
            <a:rect l="l" t="t" r="r" b="b"/>
            <a:pathLst>
              <a:path w="7838694" h="8229600">
                <a:moveTo>
                  <a:pt x="0" y="0"/>
                </a:moveTo>
                <a:lnTo>
                  <a:pt x="7838694" y="0"/>
                </a:lnTo>
                <a:lnTo>
                  <a:pt x="783869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5BAB5B5-1ABA-11A3-4D33-3103DC46CC95}"/>
              </a:ext>
            </a:extLst>
          </p:cNvPr>
          <p:cNvSpPr/>
          <p:nvPr/>
        </p:nvSpPr>
        <p:spPr>
          <a:xfrm>
            <a:off x="4310264" y="4302958"/>
            <a:ext cx="3081130" cy="3017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57149D2-36BA-E2DA-AD97-B054C7AC3D3F}"/>
              </a:ext>
            </a:extLst>
          </p:cNvPr>
          <p:cNvSpPr/>
          <p:nvPr/>
        </p:nvSpPr>
        <p:spPr>
          <a:xfrm>
            <a:off x="7278745" y="4339288"/>
            <a:ext cx="4114800" cy="2002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PTBĐ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992417F-B1B6-BDBE-E072-697E412845FA}"/>
              </a:ext>
            </a:extLst>
          </p:cNvPr>
          <p:cNvSpPr/>
          <p:nvPr/>
        </p:nvSpPr>
        <p:spPr>
          <a:xfrm>
            <a:off x="11048991" y="3871291"/>
            <a:ext cx="6675785" cy="6064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lnSpc>
                <a:spcPct val="150000"/>
              </a:lnSpc>
            </a:pP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Văn bản đề cập đến những thông tin cơ bản về hiện tượng lũ lụt bao gồm khái niệm, nguyên nhân, tác hại của lũ lụt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39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4">
            <a:extLst>
              <a:ext uri="{FF2B5EF4-FFF2-40B4-BE49-F238E27FC236}">
                <a16:creationId xmlns:a16="http://schemas.microsoft.com/office/drawing/2014/main" xmlns="" id="{8A6F4412-8152-69F1-3438-45372D0C453A}"/>
              </a:ext>
            </a:extLst>
          </p:cNvPr>
          <p:cNvGrpSpPr/>
          <p:nvPr/>
        </p:nvGrpSpPr>
        <p:grpSpPr>
          <a:xfrm>
            <a:off x="3623389" y="2291489"/>
            <a:ext cx="12405783" cy="5237989"/>
            <a:chOff x="0" y="0"/>
            <a:chExt cx="3851716" cy="1626278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xmlns="" id="{C81743E7-DE33-CB3D-0F55-67F355B94F3F}"/>
                </a:ext>
              </a:extLst>
            </p:cNvPr>
            <p:cNvSpPr/>
            <p:nvPr/>
          </p:nvSpPr>
          <p:spPr>
            <a:xfrm>
              <a:off x="0" y="0"/>
              <a:ext cx="3851716" cy="1626278"/>
            </a:xfrm>
            <a:custGeom>
              <a:avLst/>
              <a:gdLst/>
              <a:ahLst/>
              <a:cxnLst/>
              <a:rect l="l" t="t" r="r" b="b"/>
              <a:pathLst>
                <a:path w="3851716" h="1626278">
                  <a:moveTo>
                    <a:pt x="31827" y="0"/>
                  </a:moveTo>
                  <a:lnTo>
                    <a:pt x="3819890" y="0"/>
                  </a:lnTo>
                  <a:cubicBezTo>
                    <a:pt x="3837467" y="0"/>
                    <a:pt x="3851716" y="14249"/>
                    <a:pt x="3851716" y="31827"/>
                  </a:cubicBezTo>
                  <a:lnTo>
                    <a:pt x="3851716" y="1594451"/>
                  </a:lnTo>
                  <a:cubicBezTo>
                    <a:pt x="3851716" y="1612028"/>
                    <a:pt x="3837467" y="1626278"/>
                    <a:pt x="3819890" y="1626278"/>
                  </a:cubicBezTo>
                  <a:lnTo>
                    <a:pt x="31827" y="1626278"/>
                  </a:lnTo>
                  <a:cubicBezTo>
                    <a:pt x="14249" y="1626278"/>
                    <a:pt x="0" y="1612028"/>
                    <a:pt x="0" y="1594451"/>
                  </a:cubicBezTo>
                  <a:lnTo>
                    <a:pt x="0" y="31827"/>
                  </a:lnTo>
                  <a:cubicBezTo>
                    <a:pt x="0" y="14249"/>
                    <a:pt x="14249" y="0"/>
                    <a:pt x="31827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TextBox 6">
              <a:extLst>
                <a:ext uri="{FF2B5EF4-FFF2-40B4-BE49-F238E27FC236}">
                  <a16:creationId xmlns:a16="http://schemas.microsoft.com/office/drawing/2014/main" xmlns="" id="{55260246-46BE-9D85-5853-E70DB8FEF10A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grpFill/>
          </p:spPr>
          <p:txBody>
            <a:bodyPr lIns="43093" tIns="43093" rIns="43093" bIns="43093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8" name="Freeform 8">
            <a:extLst>
              <a:ext uri="{FF2B5EF4-FFF2-40B4-BE49-F238E27FC236}">
                <a16:creationId xmlns:a16="http://schemas.microsoft.com/office/drawing/2014/main" xmlns="" id="{45397915-082C-CDFE-18C1-11844A53F1B3}"/>
              </a:ext>
            </a:extLst>
          </p:cNvPr>
          <p:cNvSpPr/>
          <p:nvPr/>
        </p:nvSpPr>
        <p:spPr>
          <a:xfrm>
            <a:off x="2842546" y="1943772"/>
            <a:ext cx="12890501" cy="5364751"/>
          </a:xfrm>
          <a:custGeom>
            <a:avLst/>
            <a:gdLst/>
            <a:ahLst/>
            <a:cxnLst/>
            <a:rect l="l" t="t" r="r" b="b"/>
            <a:pathLst>
              <a:path w="4002211" h="1665634">
                <a:moveTo>
                  <a:pt x="30630" y="0"/>
                </a:moveTo>
                <a:lnTo>
                  <a:pt x="3971580" y="0"/>
                </a:lnTo>
                <a:cubicBezTo>
                  <a:pt x="3979704" y="0"/>
                  <a:pt x="3987495" y="3227"/>
                  <a:pt x="3993240" y="8971"/>
                </a:cubicBezTo>
                <a:cubicBezTo>
                  <a:pt x="3998984" y="14716"/>
                  <a:pt x="4002211" y="22507"/>
                  <a:pt x="4002211" y="30630"/>
                </a:cubicBezTo>
                <a:lnTo>
                  <a:pt x="4002211" y="1635004"/>
                </a:lnTo>
                <a:cubicBezTo>
                  <a:pt x="4002211" y="1651921"/>
                  <a:pt x="3988497" y="1665634"/>
                  <a:pt x="3971580" y="1665634"/>
                </a:cubicBezTo>
                <a:lnTo>
                  <a:pt x="30630" y="1665634"/>
                </a:lnTo>
                <a:cubicBezTo>
                  <a:pt x="22507" y="1665634"/>
                  <a:pt x="14716" y="1662407"/>
                  <a:pt x="8971" y="1656663"/>
                </a:cubicBezTo>
                <a:cubicBezTo>
                  <a:pt x="3227" y="1650919"/>
                  <a:pt x="0" y="1643128"/>
                  <a:pt x="0" y="1635004"/>
                </a:cubicBezTo>
                <a:lnTo>
                  <a:pt x="0" y="30630"/>
                </a:lnTo>
                <a:cubicBezTo>
                  <a:pt x="0" y="22507"/>
                  <a:pt x="3227" y="14716"/>
                  <a:pt x="8971" y="8971"/>
                </a:cubicBezTo>
                <a:cubicBezTo>
                  <a:pt x="14716" y="3227"/>
                  <a:pt x="22507" y="0"/>
                  <a:pt x="30630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xmlns="" id="{E263E40D-1B52-FCB3-5C7C-E09CDD7D1C0B}"/>
              </a:ext>
            </a:extLst>
          </p:cNvPr>
          <p:cNvSpPr/>
          <p:nvPr/>
        </p:nvSpPr>
        <p:spPr>
          <a:xfrm>
            <a:off x="12115800" y="5634047"/>
            <a:ext cx="5923936" cy="4462453"/>
          </a:xfrm>
          <a:custGeom>
            <a:avLst/>
            <a:gdLst/>
            <a:ahLst/>
            <a:cxnLst/>
            <a:rect l="l" t="t" r="r" b="b"/>
            <a:pathLst>
              <a:path w="5466736" h="3594379">
                <a:moveTo>
                  <a:pt x="0" y="0"/>
                </a:moveTo>
                <a:lnTo>
                  <a:pt x="5466736" y="0"/>
                </a:lnTo>
                <a:lnTo>
                  <a:pt x="5466736" y="3594379"/>
                </a:lnTo>
                <a:lnTo>
                  <a:pt x="0" y="35943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9D8C40B-FF0A-02BC-05BD-2860A0E80D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235" y="3181809"/>
            <a:ext cx="16997121" cy="370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48574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9AD7604-DFC4-0DD6-1D8A-CCBC4E025C4D}"/>
              </a:ext>
            </a:extLst>
          </p:cNvPr>
          <p:cNvSpPr/>
          <p:nvPr/>
        </p:nvSpPr>
        <p:spPr>
          <a:xfrm>
            <a:off x="7620000" y="462169"/>
            <a:ext cx="4572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8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4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E29144C-6046-1D0B-2CF8-E1BDD41C7CF8}"/>
              </a:ext>
            </a:extLst>
          </p:cNvPr>
          <p:cNvSpPr/>
          <p:nvPr/>
        </p:nvSpPr>
        <p:spPr>
          <a:xfrm>
            <a:off x="1066800" y="2705100"/>
            <a:ext cx="8393516" cy="4989242"/>
          </a:xfrm>
          <a:custGeom>
            <a:avLst/>
            <a:gdLst>
              <a:gd name="connsiteX0" fmla="*/ 0 w 8393516"/>
              <a:gd name="connsiteY0" fmla="*/ 0 h 4989242"/>
              <a:gd name="connsiteX1" fmla="*/ 431667 w 8393516"/>
              <a:gd name="connsiteY1" fmla="*/ 0 h 4989242"/>
              <a:gd name="connsiteX2" fmla="*/ 1031203 w 8393516"/>
              <a:gd name="connsiteY2" fmla="*/ 0 h 4989242"/>
              <a:gd name="connsiteX3" fmla="*/ 1630740 w 8393516"/>
              <a:gd name="connsiteY3" fmla="*/ 0 h 4989242"/>
              <a:gd name="connsiteX4" fmla="*/ 2062407 w 8393516"/>
              <a:gd name="connsiteY4" fmla="*/ 0 h 4989242"/>
              <a:gd name="connsiteX5" fmla="*/ 2745879 w 8393516"/>
              <a:gd name="connsiteY5" fmla="*/ 0 h 4989242"/>
              <a:gd name="connsiteX6" fmla="*/ 3513286 w 8393516"/>
              <a:gd name="connsiteY6" fmla="*/ 0 h 4989242"/>
              <a:gd name="connsiteX7" fmla="*/ 4196758 w 8393516"/>
              <a:gd name="connsiteY7" fmla="*/ 0 h 4989242"/>
              <a:gd name="connsiteX8" fmla="*/ 4880230 w 8393516"/>
              <a:gd name="connsiteY8" fmla="*/ 0 h 4989242"/>
              <a:gd name="connsiteX9" fmla="*/ 5395832 w 8393516"/>
              <a:gd name="connsiteY9" fmla="*/ 0 h 4989242"/>
              <a:gd name="connsiteX10" fmla="*/ 6079304 w 8393516"/>
              <a:gd name="connsiteY10" fmla="*/ 0 h 4989242"/>
              <a:gd name="connsiteX11" fmla="*/ 6427035 w 8393516"/>
              <a:gd name="connsiteY11" fmla="*/ 0 h 4989242"/>
              <a:gd name="connsiteX12" fmla="*/ 7110507 w 8393516"/>
              <a:gd name="connsiteY12" fmla="*/ 0 h 4989242"/>
              <a:gd name="connsiteX13" fmla="*/ 7458239 w 8393516"/>
              <a:gd name="connsiteY13" fmla="*/ 0 h 4989242"/>
              <a:gd name="connsiteX14" fmla="*/ 8393516 w 8393516"/>
              <a:gd name="connsiteY14" fmla="*/ 0 h 4989242"/>
              <a:gd name="connsiteX15" fmla="*/ 8393516 w 8393516"/>
              <a:gd name="connsiteY15" fmla="*/ 654145 h 4989242"/>
              <a:gd name="connsiteX16" fmla="*/ 8393516 w 8393516"/>
              <a:gd name="connsiteY16" fmla="*/ 1108720 h 4989242"/>
              <a:gd name="connsiteX17" fmla="*/ 8393516 w 8393516"/>
              <a:gd name="connsiteY17" fmla="*/ 1712973 h 4989242"/>
              <a:gd name="connsiteX18" fmla="*/ 8393516 w 8393516"/>
              <a:gd name="connsiteY18" fmla="*/ 2117656 h 4989242"/>
              <a:gd name="connsiteX19" fmla="*/ 8393516 w 8393516"/>
              <a:gd name="connsiteY19" fmla="*/ 2721909 h 4989242"/>
              <a:gd name="connsiteX20" fmla="*/ 8393516 w 8393516"/>
              <a:gd name="connsiteY20" fmla="*/ 3126592 h 4989242"/>
              <a:gd name="connsiteX21" fmla="*/ 8393516 w 8393516"/>
              <a:gd name="connsiteY21" fmla="*/ 3631059 h 4989242"/>
              <a:gd name="connsiteX22" fmla="*/ 8393516 w 8393516"/>
              <a:gd name="connsiteY22" fmla="*/ 4035742 h 4989242"/>
              <a:gd name="connsiteX23" fmla="*/ 8393516 w 8393516"/>
              <a:gd name="connsiteY23" fmla="*/ 4989242 h 4989242"/>
              <a:gd name="connsiteX24" fmla="*/ 7961849 w 8393516"/>
              <a:gd name="connsiteY24" fmla="*/ 4989242 h 4989242"/>
              <a:gd name="connsiteX25" fmla="*/ 7194442 w 8393516"/>
              <a:gd name="connsiteY25" fmla="*/ 4989242 h 4989242"/>
              <a:gd name="connsiteX26" fmla="*/ 6846711 w 8393516"/>
              <a:gd name="connsiteY26" fmla="*/ 4989242 h 4989242"/>
              <a:gd name="connsiteX27" fmla="*/ 6163239 w 8393516"/>
              <a:gd name="connsiteY27" fmla="*/ 4989242 h 4989242"/>
              <a:gd name="connsiteX28" fmla="*/ 5815508 w 8393516"/>
              <a:gd name="connsiteY28" fmla="*/ 4989242 h 4989242"/>
              <a:gd name="connsiteX29" fmla="*/ 5132035 w 8393516"/>
              <a:gd name="connsiteY29" fmla="*/ 4989242 h 4989242"/>
              <a:gd name="connsiteX30" fmla="*/ 4616434 w 8393516"/>
              <a:gd name="connsiteY30" fmla="*/ 4989242 h 4989242"/>
              <a:gd name="connsiteX31" fmla="*/ 4184767 w 8393516"/>
              <a:gd name="connsiteY31" fmla="*/ 4989242 h 4989242"/>
              <a:gd name="connsiteX32" fmla="*/ 3501295 w 8393516"/>
              <a:gd name="connsiteY32" fmla="*/ 4989242 h 4989242"/>
              <a:gd name="connsiteX33" fmla="*/ 3069629 w 8393516"/>
              <a:gd name="connsiteY33" fmla="*/ 4989242 h 4989242"/>
              <a:gd name="connsiteX34" fmla="*/ 2386157 w 8393516"/>
              <a:gd name="connsiteY34" fmla="*/ 4989242 h 4989242"/>
              <a:gd name="connsiteX35" fmla="*/ 1618750 w 8393516"/>
              <a:gd name="connsiteY35" fmla="*/ 4989242 h 4989242"/>
              <a:gd name="connsiteX36" fmla="*/ 1103148 w 8393516"/>
              <a:gd name="connsiteY36" fmla="*/ 4989242 h 4989242"/>
              <a:gd name="connsiteX37" fmla="*/ 755416 w 8393516"/>
              <a:gd name="connsiteY37" fmla="*/ 4989242 h 4989242"/>
              <a:gd name="connsiteX38" fmla="*/ 0 w 8393516"/>
              <a:gd name="connsiteY38" fmla="*/ 4989242 h 4989242"/>
              <a:gd name="connsiteX39" fmla="*/ 0 w 8393516"/>
              <a:gd name="connsiteY39" fmla="*/ 4434882 h 4989242"/>
              <a:gd name="connsiteX40" fmla="*/ 0 w 8393516"/>
              <a:gd name="connsiteY40" fmla="*/ 3930414 h 4989242"/>
              <a:gd name="connsiteX41" fmla="*/ 0 w 8393516"/>
              <a:gd name="connsiteY41" fmla="*/ 3525731 h 4989242"/>
              <a:gd name="connsiteX42" fmla="*/ 0 w 8393516"/>
              <a:gd name="connsiteY42" fmla="*/ 3071156 h 4989242"/>
              <a:gd name="connsiteX43" fmla="*/ 0 w 8393516"/>
              <a:gd name="connsiteY43" fmla="*/ 2666473 h 4989242"/>
              <a:gd name="connsiteX44" fmla="*/ 0 w 8393516"/>
              <a:gd name="connsiteY44" fmla="*/ 2261790 h 4989242"/>
              <a:gd name="connsiteX45" fmla="*/ 0 w 8393516"/>
              <a:gd name="connsiteY45" fmla="*/ 1757322 h 4989242"/>
              <a:gd name="connsiteX46" fmla="*/ 0 w 8393516"/>
              <a:gd name="connsiteY46" fmla="*/ 1103177 h 4989242"/>
              <a:gd name="connsiteX47" fmla="*/ 0 w 8393516"/>
              <a:gd name="connsiteY47" fmla="*/ 698494 h 4989242"/>
              <a:gd name="connsiteX48" fmla="*/ 0 w 8393516"/>
              <a:gd name="connsiteY48" fmla="*/ 0 h 4989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8393516" h="4989242" fill="none" extrusionOk="0">
                <a:moveTo>
                  <a:pt x="0" y="0"/>
                </a:moveTo>
                <a:cubicBezTo>
                  <a:pt x="165553" y="-32795"/>
                  <a:pt x="283798" y="20091"/>
                  <a:pt x="431667" y="0"/>
                </a:cubicBezTo>
                <a:cubicBezTo>
                  <a:pt x="579536" y="-20091"/>
                  <a:pt x="790711" y="40527"/>
                  <a:pt x="1031203" y="0"/>
                </a:cubicBezTo>
                <a:cubicBezTo>
                  <a:pt x="1271695" y="-40527"/>
                  <a:pt x="1367955" y="21192"/>
                  <a:pt x="1630740" y="0"/>
                </a:cubicBezTo>
                <a:cubicBezTo>
                  <a:pt x="1893525" y="-21192"/>
                  <a:pt x="1955488" y="15661"/>
                  <a:pt x="2062407" y="0"/>
                </a:cubicBezTo>
                <a:cubicBezTo>
                  <a:pt x="2169326" y="-15661"/>
                  <a:pt x="2503229" y="44234"/>
                  <a:pt x="2745879" y="0"/>
                </a:cubicBezTo>
                <a:cubicBezTo>
                  <a:pt x="2988529" y="-44234"/>
                  <a:pt x="3314439" y="45405"/>
                  <a:pt x="3513286" y="0"/>
                </a:cubicBezTo>
                <a:cubicBezTo>
                  <a:pt x="3712133" y="-45405"/>
                  <a:pt x="3889482" y="5989"/>
                  <a:pt x="4196758" y="0"/>
                </a:cubicBezTo>
                <a:cubicBezTo>
                  <a:pt x="4504034" y="-5989"/>
                  <a:pt x="4721073" y="18733"/>
                  <a:pt x="4880230" y="0"/>
                </a:cubicBezTo>
                <a:cubicBezTo>
                  <a:pt x="5039387" y="-18733"/>
                  <a:pt x="5170586" y="14127"/>
                  <a:pt x="5395832" y="0"/>
                </a:cubicBezTo>
                <a:cubicBezTo>
                  <a:pt x="5621078" y="-14127"/>
                  <a:pt x="5864984" y="61001"/>
                  <a:pt x="6079304" y="0"/>
                </a:cubicBezTo>
                <a:cubicBezTo>
                  <a:pt x="6293624" y="-61001"/>
                  <a:pt x="6332786" y="8044"/>
                  <a:pt x="6427035" y="0"/>
                </a:cubicBezTo>
                <a:cubicBezTo>
                  <a:pt x="6521284" y="-8044"/>
                  <a:pt x="6787990" y="25392"/>
                  <a:pt x="7110507" y="0"/>
                </a:cubicBezTo>
                <a:cubicBezTo>
                  <a:pt x="7433024" y="-25392"/>
                  <a:pt x="7320091" y="29577"/>
                  <a:pt x="7458239" y="0"/>
                </a:cubicBezTo>
                <a:cubicBezTo>
                  <a:pt x="7596387" y="-29577"/>
                  <a:pt x="8111225" y="82071"/>
                  <a:pt x="8393516" y="0"/>
                </a:cubicBezTo>
                <a:cubicBezTo>
                  <a:pt x="8460835" y="199350"/>
                  <a:pt x="8379601" y="374433"/>
                  <a:pt x="8393516" y="654145"/>
                </a:cubicBezTo>
                <a:cubicBezTo>
                  <a:pt x="8407431" y="933857"/>
                  <a:pt x="8366927" y="904894"/>
                  <a:pt x="8393516" y="1108720"/>
                </a:cubicBezTo>
                <a:cubicBezTo>
                  <a:pt x="8420105" y="1312546"/>
                  <a:pt x="8364090" y="1570819"/>
                  <a:pt x="8393516" y="1712973"/>
                </a:cubicBezTo>
                <a:cubicBezTo>
                  <a:pt x="8422942" y="1855127"/>
                  <a:pt x="8366462" y="2024444"/>
                  <a:pt x="8393516" y="2117656"/>
                </a:cubicBezTo>
                <a:cubicBezTo>
                  <a:pt x="8420570" y="2210868"/>
                  <a:pt x="8329496" y="2437781"/>
                  <a:pt x="8393516" y="2721909"/>
                </a:cubicBezTo>
                <a:cubicBezTo>
                  <a:pt x="8457536" y="3006037"/>
                  <a:pt x="8387288" y="3040013"/>
                  <a:pt x="8393516" y="3126592"/>
                </a:cubicBezTo>
                <a:cubicBezTo>
                  <a:pt x="8399744" y="3213171"/>
                  <a:pt x="8374243" y="3427640"/>
                  <a:pt x="8393516" y="3631059"/>
                </a:cubicBezTo>
                <a:cubicBezTo>
                  <a:pt x="8412789" y="3834478"/>
                  <a:pt x="8367351" y="3947150"/>
                  <a:pt x="8393516" y="4035742"/>
                </a:cubicBezTo>
                <a:cubicBezTo>
                  <a:pt x="8419681" y="4124334"/>
                  <a:pt x="8333807" y="4590992"/>
                  <a:pt x="8393516" y="4989242"/>
                </a:cubicBezTo>
                <a:cubicBezTo>
                  <a:pt x="8260971" y="5017711"/>
                  <a:pt x="8088672" y="4948842"/>
                  <a:pt x="7961849" y="4989242"/>
                </a:cubicBezTo>
                <a:cubicBezTo>
                  <a:pt x="7835026" y="5029642"/>
                  <a:pt x="7494686" y="4951440"/>
                  <a:pt x="7194442" y="4989242"/>
                </a:cubicBezTo>
                <a:cubicBezTo>
                  <a:pt x="6894198" y="5027044"/>
                  <a:pt x="6970221" y="4959395"/>
                  <a:pt x="6846711" y="4989242"/>
                </a:cubicBezTo>
                <a:cubicBezTo>
                  <a:pt x="6723201" y="5019089"/>
                  <a:pt x="6386144" y="4973608"/>
                  <a:pt x="6163239" y="4989242"/>
                </a:cubicBezTo>
                <a:cubicBezTo>
                  <a:pt x="5940334" y="5004876"/>
                  <a:pt x="5957040" y="4985346"/>
                  <a:pt x="5815508" y="4989242"/>
                </a:cubicBezTo>
                <a:cubicBezTo>
                  <a:pt x="5673976" y="4993138"/>
                  <a:pt x="5321045" y="4971905"/>
                  <a:pt x="5132035" y="4989242"/>
                </a:cubicBezTo>
                <a:cubicBezTo>
                  <a:pt x="4943025" y="5006579"/>
                  <a:pt x="4838121" y="4980539"/>
                  <a:pt x="4616434" y="4989242"/>
                </a:cubicBezTo>
                <a:cubicBezTo>
                  <a:pt x="4394747" y="4997945"/>
                  <a:pt x="4305391" y="4955804"/>
                  <a:pt x="4184767" y="4989242"/>
                </a:cubicBezTo>
                <a:cubicBezTo>
                  <a:pt x="4064143" y="5022680"/>
                  <a:pt x="3703124" y="4926625"/>
                  <a:pt x="3501295" y="4989242"/>
                </a:cubicBezTo>
                <a:cubicBezTo>
                  <a:pt x="3299466" y="5051859"/>
                  <a:pt x="3221217" y="4977654"/>
                  <a:pt x="3069629" y="4989242"/>
                </a:cubicBezTo>
                <a:cubicBezTo>
                  <a:pt x="2918041" y="5000830"/>
                  <a:pt x="2725742" y="4916956"/>
                  <a:pt x="2386157" y="4989242"/>
                </a:cubicBezTo>
                <a:cubicBezTo>
                  <a:pt x="2046572" y="5061528"/>
                  <a:pt x="1843274" y="4897664"/>
                  <a:pt x="1618750" y="4989242"/>
                </a:cubicBezTo>
                <a:cubicBezTo>
                  <a:pt x="1394226" y="5080820"/>
                  <a:pt x="1247845" y="4950014"/>
                  <a:pt x="1103148" y="4989242"/>
                </a:cubicBezTo>
                <a:cubicBezTo>
                  <a:pt x="958451" y="5028470"/>
                  <a:pt x="836890" y="4988605"/>
                  <a:pt x="755416" y="4989242"/>
                </a:cubicBezTo>
                <a:cubicBezTo>
                  <a:pt x="673942" y="4989879"/>
                  <a:pt x="357001" y="4921942"/>
                  <a:pt x="0" y="4989242"/>
                </a:cubicBezTo>
                <a:cubicBezTo>
                  <a:pt x="-14331" y="4875141"/>
                  <a:pt x="26270" y="4604264"/>
                  <a:pt x="0" y="4434882"/>
                </a:cubicBezTo>
                <a:cubicBezTo>
                  <a:pt x="-26270" y="4265500"/>
                  <a:pt x="34831" y="4153442"/>
                  <a:pt x="0" y="3930414"/>
                </a:cubicBezTo>
                <a:cubicBezTo>
                  <a:pt x="-34831" y="3707386"/>
                  <a:pt x="6277" y="3640064"/>
                  <a:pt x="0" y="3525731"/>
                </a:cubicBezTo>
                <a:cubicBezTo>
                  <a:pt x="-6277" y="3411398"/>
                  <a:pt x="20808" y="3265195"/>
                  <a:pt x="0" y="3071156"/>
                </a:cubicBezTo>
                <a:cubicBezTo>
                  <a:pt x="-20808" y="2877118"/>
                  <a:pt x="45723" y="2796655"/>
                  <a:pt x="0" y="2666473"/>
                </a:cubicBezTo>
                <a:cubicBezTo>
                  <a:pt x="-45723" y="2536291"/>
                  <a:pt x="4474" y="2413032"/>
                  <a:pt x="0" y="2261790"/>
                </a:cubicBezTo>
                <a:cubicBezTo>
                  <a:pt x="-4474" y="2110548"/>
                  <a:pt x="13740" y="1974729"/>
                  <a:pt x="0" y="1757322"/>
                </a:cubicBezTo>
                <a:cubicBezTo>
                  <a:pt x="-13740" y="1539915"/>
                  <a:pt x="60212" y="1322260"/>
                  <a:pt x="0" y="1103177"/>
                </a:cubicBezTo>
                <a:cubicBezTo>
                  <a:pt x="-60212" y="884095"/>
                  <a:pt x="37808" y="833589"/>
                  <a:pt x="0" y="698494"/>
                </a:cubicBezTo>
                <a:cubicBezTo>
                  <a:pt x="-37808" y="563399"/>
                  <a:pt x="24379" y="151145"/>
                  <a:pt x="0" y="0"/>
                </a:cubicBezTo>
                <a:close/>
              </a:path>
              <a:path w="8393516" h="4989242" stroke="0" extrusionOk="0">
                <a:moveTo>
                  <a:pt x="0" y="0"/>
                </a:moveTo>
                <a:cubicBezTo>
                  <a:pt x="305794" y="-59896"/>
                  <a:pt x="556824" y="32705"/>
                  <a:pt x="767407" y="0"/>
                </a:cubicBezTo>
                <a:cubicBezTo>
                  <a:pt x="977990" y="-32705"/>
                  <a:pt x="1011709" y="15069"/>
                  <a:pt x="1199074" y="0"/>
                </a:cubicBezTo>
                <a:cubicBezTo>
                  <a:pt x="1386439" y="-15069"/>
                  <a:pt x="1797079" y="58595"/>
                  <a:pt x="1966481" y="0"/>
                </a:cubicBezTo>
                <a:cubicBezTo>
                  <a:pt x="2135883" y="-58595"/>
                  <a:pt x="2209293" y="8390"/>
                  <a:pt x="2314212" y="0"/>
                </a:cubicBezTo>
                <a:cubicBezTo>
                  <a:pt x="2419131" y="-8390"/>
                  <a:pt x="2622567" y="51612"/>
                  <a:pt x="2745879" y="0"/>
                </a:cubicBezTo>
                <a:cubicBezTo>
                  <a:pt x="2869191" y="-51612"/>
                  <a:pt x="3019312" y="7206"/>
                  <a:pt x="3177545" y="0"/>
                </a:cubicBezTo>
                <a:cubicBezTo>
                  <a:pt x="3335778" y="-7206"/>
                  <a:pt x="3556522" y="20214"/>
                  <a:pt x="3693147" y="0"/>
                </a:cubicBezTo>
                <a:cubicBezTo>
                  <a:pt x="3829772" y="-20214"/>
                  <a:pt x="4012384" y="44921"/>
                  <a:pt x="4292684" y="0"/>
                </a:cubicBezTo>
                <a:cubicBezTo>
                  <a:pt x="4572984" y="-44921"/>
                  <a:pt x="4798306" y="34763"/>
                  <a:pt x="4976156" y="0"/>
                </a:cubicBezTo>
                <a:cubicBezTo>
                  <a:pt x="5154006" y="-34763"/>
                  <a:pt x="5331214" y="14315"/>
                  <a:pt x="5575693" y="0"/>
                </a:cubicBezTo>
                <a:cubicBezTo>
                  <a:pt x="5820172" y="-14315"/>
                  <a:pt x="5857221" y="49353"/>
                  <a:pt x="6091294" y="0"/>
                </a:cubicBezTo>
                <a:cubicBezTo>
                  <a:pt x="6325367" y="-49353"/>
                  <a:pt x="6317751" y="36378"/>
                  <a:pt x="6522961" y="0"/>
                </a:cubicBezTo>
                <a:cubicBezTo>
                  <a:pt x="6728171" y="-36378"/>
                  <a:pt x="7125726" y="30289"/>
                  <a:pt x="7290368" y="0"/>
                </a:cubicBezTo>
                <a:cubicBezTo>
                  <a:pt x="7455010" y="-30289"/>
                  <a:pt x="7567182" y="21806"/>
                  <a:pt x="7805970" y="0"/>
                </a:cubicBezTo>
                <a:cubicBezTo>
                  <a:pt x="8044758" y="-21806"/>
                  <a:pt x="8156915" y="1389"/>
                  <a:pt x="8393516" y="0"/>
                </a:cubicBezTo>
                <a:cubicBezTo>
                  <a:pt x="8435171" y="167169"/>
                  <a:pt x="8375852" y="354830"/>
                  <a:pt x="8393516" y="554360"/>
                </a:cubicBezTo>
                <a:cubicBezTo>
                  <a:pt x="8411180" y="753890"/>
                  <a:pt x="8324796" y="971936"/>
                  <a:pt x="8393516" y="1158613"/>
                </a:cubicBezTo>
                <a:cubicBezTo>
                  <a:pt x="8462236" y="1345290"/>
                  <a:pt x="8342226" y="1470683"/>
                  <a:pt x="8393516" y="1663081"/>
                </a:cubicBezTo>
                <a:cubicBezTo>
                  <a:pt x="8444806" y="1855479"/>
                  <a:pt x="8381880" y="2133936"/>
                  <a:pt x="8393516" y="2267333"/>
                </a:cubicBezTo>
                <a:cubicBezTo>
                  <a:pt x="8405152" y="2400730"/>
                  <a:pt x="8367055" y="2673069"/>
                  <a:pt x="8393516" y="2871586"/>
                </a:cubicBezTo>
                <a:cubicBezTo>
                  <a:pt x="8419977" y="3070103"/>
                  <a:pt x="8349268" y="3238538"/>
                  <a:pt x="8393516" y="3525731"/>
                </a:cubicBezTo>
                <a:cubicBezTo>
                  <a:pt x="8437764" y="3812925"/>
                  <a:pt x="8393058" y="4047356"/>
                  <a:pt x="8393516" y="4179876"/>
                </a:cubicBezTo>
                <a:cubicBezTo>
                  <a:pt x="8393974" y="4312396"/>
                  <a:pt x="8361995" y="4633331"/>
                  <a:pt x="8393516" y="4989242"/>
                </a:cubicBezTo>
                <a:cubicBezTo>
                  <a:pt x="8181812" y="5010799"/>
                  <a:pt x="8067875" y="4961031"/>
                  <a:pt x="7961849" y="4989242"/>
                </a:cubicBezTo>
                <a:cubicBezTo>
                  <a:pt x="7855823" y="5017453"/>
                  <a:pt x="7624250" y="4982060"/>
                  <a:pt x="7446248" y="4989242"/>
                </a:cubicBezTo>
                <a:cubicBezTo>
                  <a:pt x="7268246" y="4996424"/>
                  <a:pt x="6960556" y="4910712"/>
                  <a:pt x="6762776" y="4989242"/>
                </a:cubicBezTo>
                <a:cubicBezTo>
                  <a:pt x="6564996" y="5067772"/>
                  <a:pt x="6415790" y="4988394"/>
                  <a:pt x="6163239" y="4989242"/>
                </a:cubicBezTo>
                <a:cubicBezTo>
                  <a:pt x="5910688" y="4990090"/>
                  <a:pt x="5774644" y="4972065"/>
                  <a:pt x="5479767" y="4989242"/>
                </a:cubicBezTo>
                <a:cubicBezTo>
                  <a:pt x="5184890" y="5006419"/>
                  <a:pt x="4994793" y="4989096"/>
                  <a:pt x="4712360" y="4989242"/>
                </a:cubicBezTo>
                <a:cubicBezTo>
                  <a:pt x="4429927" y="4989388"/>
                  <a:pt x="4447172" y="4958693"/>
                  <a:pt x="4364628" y="4989242"/>
                </a:cubicBezTo>
                <a:cubicBezTo>
                  <a:pt x="4282084" y="5019791"/>
                  <a:pt x="3878259" y="4978379"/>
                  <a:pt x="3597221" y="4989242"/>
                </a:cubicBezTo>
                <a:cubicBezTo>
                  <a:pt x="3316183" y="5000105"/>
                  <a:pt x="3296476" y="4983331"/>
                  <a:pt x="3165555" y="4989242"/>
                </a:cubicBezTo>
                <a:cubicBezTo>
                  <a:pt x="3034634" y="4995153"/>
                  <a:pt x="2869808" y="4962261"/>
                  <a:pt x="2649953" y="4989242"/>
                </a:cubicBezTo>
                <a:cubicBezTo>
                  <a:pt x="2430098" y="5016223"/>
                  <a:pt x="2288389" y="4939023"/>
                  <a:pt x="1966481" y="4989242"/>
                </a:cubicBezTo>
                <a:cubicBezTo>
                  <a:pt x="1644573" y="5039461"/>
                  <a:pt x="1362639" y="4935552"/>
                  <a:pt x="1199074" y="4989242"/>
                </a:cubicBezTo>
                <a:cubicBezTo>
                  <a:pt x="1035509" y="5042932"/>
                  <a:pt x="741357" y="4945168"/>
                  <a:pt x="515602" y="4989242"/>
                </a:cubicBezTo>
                <a:cubicBezTo>
                  <a:pt x="289847" y="5033316"/>
                  <a:pt x="163940" y="4928205"/>
                  <a:pt x="0" y="4989242"/>
                </a:cubicBezTo>
                <a:cubicBezTo>
                  <a:pt x="-10116" y="4799347"/>
                  <a:pt x="25509" y="4482465"/>
                  <a:pt x="0" y="4335097"/>
                </a:cubicBezTo>
                <a:cubicBezTo>
                  <a:pt x="-25509" y="4187730"/>
                  <a:pt x="9171" y="3984544"/>
                  <a:pt x="0" y="3680952"/>
                </a:cubicBezTo>
                <a:cubicBezTo>
                  <a:pt x="-9171" y="3377361"/>
                  <a:pt x="15072" y="3331157"/>
                  <a:pt x="0" y="3026807"/>
                </a:cubicBezTo>
                <a:cubicBezTo>
                  <a:pt x="-15072" y="2722458"/>
                  <a:pt x="14236" y="2750750"/>
                  <a:pt x="0" y="2622124"/>
                </a:cubicBezTo>
                <a:cubicBezTo>
                  <a:pt x="-14236" y="2493498"/>
                  <a:pt x="33650" y="2360072"/>
                  <a:pt x="0" y="2117656"/>
                </a:cubicBezTo>
                <a:cubicBezTo>
                  <a:pt x="-33650" y="1875240"/>
                  <a:pt x="35538" y="1703043"/>
                  <a:pt x="0" y="1563296"/>
                </a:cubicBezTo>
                <a:cubicBezTo>
                  <a:pt x="-35538" y="1423549"/>
                  <a:pt x="8853" y="1334556"/>
                  <a:pt x="0" y="1158613"/>
                </a:cubicBezTo>
                <a:cubicBezTo>
                  <a:pt x="-8853" y="982670"/>
                  <a:pt x="5722" y="875246"/>
                  <a:pt x="0" y="654145"/>
                </a:cubicBezTo>
                <a:cubicBezTo>
                  <a:pt x="-5722" y="433044"/>
                  <a:pt x="73076" y="228462"/>
                  <a:pt x="0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81262136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3600" kern="0" dirty="0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2 </a:t>
            </a:r>
            <a:r>
              <a:rPr lang="en-US" sz="3600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phần</a:t>
            </a:r>
            <a:endParaRPr lang="en-US" sz="3600" kern="0" dirty="0">
              <a:solidFill>
                <a:srgbClr val="3E454E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en-US" sz="3600" kern="0" dirty="0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- </a:t>
            </a:r>
            <a:r>
              <a:rPr lang="en-US" sz="3600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Phần</a:t>
            </a:r>
            <a:r>
              <a:rPr lang="en-US" sz="3600" kern="0" dirty="0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mở</a:t>
            </a:r>
            <a:r>
              <a:rPr lang="en-US" sz="3600" kern="0" dirty="0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đầu</a:t>
            </a:r>
            <a:r>
              <a:rPr lang="en-US" sz="3600" kern="0" dirty="0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: </a:t>
            </a:r>
            <a:r>
              <a:rPr lang="en-US" sz="3600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nhan</a:t>
            </a:r>
            <a:r>
              <a:rPr lang="en-US" sz="3600" kern="0" dirty="0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đề</a:t>
            </a:r>
            <a:r>
              <a:rPr lang="en-US" sz="3600" kern="0" dirty="0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và</a:t>
            </a:r>
            <a:r>
              <a:rPr lang="en-US" sz="3600" kern="0" dirty="0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sapo</a:t>
            </a:r>
            <a:r>
              <a:rPr lang="en-US" sz="3600" kern="0" dirty="0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.</a:t>
            </a:r>
          </a:p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en-US" sz="3600" kern="0" dirty="0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- </a:t>
            </a:r>
            <a:r>
              <a:rPr lang="en-US" sz="3600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Phần</a:t>
            </a:r>
            <a:r>
              <a:rPr lang="en-US" sz="3600" kern="0" dirty="0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nội</a:t>
            </a:r>
            <a:r>
              <a:rPr lang="en-US" sz="3600" kern="0" dirty="0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dung </a:t>
            </a:r>
            <a:r>
              <a:rPr lang="en-US" sz="3600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chính</a:t>
            </a:r>
            <a:r>
              <a:rPr lang="en-US" sz="3600" kern="0" dirty="0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: </a:t>
            </a:r>
          </a:p>
          <a:p>
            <a:pPr marL="571500" indent="-571500">
              <a:lnSpc>
                <a:spcPct val="15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3600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Lũ</a:t>
            </a:r>
            <a:r>
              <a:rPr lang="en-US" sz="3600" kern="0" dirty="0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lụt</a:t>
            </a:r>
            <a:r>
              <a:rPr lang="en-US" sz="3600" kern="0" dirty="0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là</a:t>
            </a:r>
            <a:r>
              <a:rPr lang="en-US" sz="3600" kern="0" dirty="0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gì</a:t>
            </a:r>
            <a:r>
              <a:rPr lang="en-US" sz="3600" kern="0" dirty="0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?</a:t>
            </a:r>
          </a:p>
          <a:p>
            <a:pPr marL="571500" indent="-571500">
              <a:lnSpc>
                <a:spcPct val="15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3600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Nguyên</a:t>
            </a:r>
            <a:r>
              <a:rPr lang="en-US" sz="3600" kern="0" dirty="0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nhân</a:t>
            </a:r>
            <a:r>
              <a:rPr lang="en-US" sz="3600" kern="0" dirty="0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gây</a:t>
            </a:r>
            <a:r>
              <a:rPr lang="en-US" sz="3600" kern="0" dirty="0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ra</a:t>
            </a:r>
            <a:r>
              <a:rPr lang="en-US" sz="3600" kern="0" dirty="0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lũ</a:t>
            </a:r>
            <a:r>
              <a:rPr lang="en-US" sz="3600" kern="0" dirty="0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lụt</a:t>
            </a:r>
            <a:endParaRPr lang="en-US" sz="3600" kern="0" dirty="0">
              <a:solidFill>
                <a:srgbClr val="3E454E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  <a:p>
            <a:pPr marL="571500" indent="-571500">
              <a:lnSpc>
                <a:spcPct val="15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3600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Tác</a:t>
            </a:r>
            <a:r>
              <a:rPr lang="en-US" sz="3600" kern="0" dirty="0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hại</a:t>
            </a:r>
            <a:r>
              <a:rPr lang="en-US" sz="3600" kern="0" dirty="0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của</a:t>
            </a:r>
            <a:r>
              <a:rPr lang="en-US" sz="3600" kern="0" dirty="0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lũ</a:t>
            </a:r>
            <a:r>
              <a:rPr lang="en-US" sz="3600" kern="0" dirty="0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lụt</a:t>
            </a:r>
            <a:endParaRPr lang="en-US" sz="3600" kern="0" dirty="0">
              <a:solidFill>
                <a:srgbClr val="3E454E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337BFCE-5CCA-E240-60BA-EF080C935B9C}"/>
              </a:ext>
            </a:extLst>
          </p:cNvPr>
          <p:cNvSpPr/>
          <p:nvPr/>
        </p:nvSpPr>
        <p:spPr>
          <a:xfrm>
            <a:off x="10374716" y="2705100"/>
            <a:ext cx="6031316" cy="4989242"/>
          </a:xfrm>
          <a:custGeom>
            <a:avLst/>
            <a:gdLst>
              <a:gd name="connsiteX0" fmla="*/ 0 w 6031316"/>
              <a:gd name="connsiteY0" fmla="*/ 0 h 4989242"/>
              <a:gd name="connsiteX1" fmla="*/ 548301 w 6031316"/>
              <a:gd name="connsiteY1" fmla="*/ 0 h 4989242"/>
              <a:gd name="connsiteX2" fmla="*/ 1217229 w 6031316"/>
              <a:gd name="connsiteY2" fmla="*/ 0 h 4989242"/>
              <a:gd name="connsiteX3" fmla="*/ 1825844 w 6031316"/>
              <a:gd name="connsiteY3" fmla="*/ 0 h 4989242"/>
              <a:gd name="connsiteX4" fmla="*/ 2313832 w 6031316"/>
              <a:gd name="connsiteY4" fmla="*/ 0 h 4989242"/>
              <a:gd name="connsiteX5" fmla="*/ 2741507 w 6031316"/>
              <a:gd name="connsiteY5" fmla="*/ 0 h 4989242"/>
              <a:gd name="connsiteX6" fmla="*/ 3289809 w 6031316"/>
              <a:gd name="connsiteY6" fmla="*/ 0 h 4989242"/>
              <a:gd name="connsiteX7" fmla="*/ 3717484 w 6031316"/>
              <a:gd name="connsiteY7" fmla="*/ 0 h 4989242"/>
              <a:gd name="connsiteX8" fmla="*/ 4386412 w 6031316"/>
              <a:gd name="connsiteY8" fmla="*/ 0 h 4989242"/>
              <a:gd name="connsiteX9" fmla="*/ 4753774 w 6031316"/>
              <a:gd name="connsiteY9" fmla="*/ 0 h 4989242"/>
              <a:gd name="connsiteX10" fmla="*/ 5362388 w 6031316"/>
              <a:gd name="connsiteY10" fmla="*/ 0 h 4989242"/>
              <a:gd name="connsiteX11" fmla="*/ 6031316 w 6031316"/>
              <a:gd name="connsiteY11" fmla="*/ 0 h 4989242"/>
              <a:gd name="connsiteX12" fmla="*/ 6031316 w 6031316"/>
              <a:gd name="connsiteY12" fmla="*/ 504468 h 4989242"/>
              <a:gd name="connsiteX13" fmla="*/ 6031316 w 6031316"/>
              <a:gd name="connsiteY13" fmla="*/ 1058828 h 4989242"/>
              <a:gd name="connsiteX14" fmla="*/ 6031316 w 6031316"/>
              <a:gd name="connsiteY14" fmla="*/ 1663081 h 4989242"/>
              <a:gd name="connsiteX15" fmla="*/ 6031316 w 6031316"/>
              <a:gd name="connsiteY15" fmla="*/ 2267333 h 4989242"/>
              <a:gd name="connsiteX16" fmla="*/ 6031316 w 6031316"/>
              <a:gd name="connsiteY16" fmla="*/ 2871586 h 4989242"/>
              <a:gd name="connsiteX17" fmla="*/ 6031316 w 6031316"/>
              <a:gd name="connsiteY17" fmla="*/ 3525731 h 4989242"/>
              <a:gd name="connsiteX18" fmla="*/ 6031316 w 6031316"/>
              <a:gd name="connsiteY18" fmla="*/ 3980306 h 4989242"/>
              <a:gd name="connsiteX19" fmla="*/ 6031316 w 6031316"/>
              <a:gd name="connsiteY19" fmla="*/ 4989242 h 4989242"/>
              <a:gd name="connsiteX20" fmla="*/ 5362388 w 6031316"/>
              <a:gd name="connsiteY20" fmla="*/ 4989242 h 4989242"/>
              <a:gd name="connsiteX21" fmla="*/ 4995026 w 6031316"/>
              <a:gd name="connsiteY21" fmla="*/ 4989242 h 4989242"/>
              <a:gd name="connsiteX22" fmla="*/ 4567351 w 6031316"/>
              <a:gd name="connsiteY22" fmla="*/ 4989242 h 4989242"/>
              <a:gd name="connsiteX23" fmla="*/ 4139676 w 6031316"/>
              <a:gd name="connsiteY23" fmla="*/ 4989242 h 4989242"/>
              <a:gd name="connsiteX24" fmla="*/ 3591375 w 6031316"/>
              <a:gd name="connsiteY24" fmla="*/ 4989242 h 4989242"/>
              <a:gd name="connsiteX25" fmla="*/ 3043073 w 6031316"/>
              <a:gd name="connsiteY25" fmla="*/ 4989242 h 4989242"/>
              <a:gd name="connsiteX26" fmla="*/ 2374145 w 6031316"/>
              <a:gd name="connsiteY26" fmla="*/ 4989242 h 4989242"/>
              <a:gd name="connsiteX27" fmla="*/ 2006783 w 6031316"/>
              <a:gd name="connsiteY27" fmla="*/ 4989242 h 4989242"/>
              <a:gd name="connsiteX28" fmla="*/ 1579108 w 6031316"/>
              <a:gd name="connsiteY28" fmla="*/ 4989242 h 4989242"/>
              <a:gd name="connsiteX29" fmla="*/ 970494 w 6031316"/>
              <a:gd name="connsiteY29" fmla="*/ 4989242 h 4989242"/>
              <a:gd name="connsiteX30" fmla="*/ 482505 w 6031316"/>
              <a:gd name="connsiteY30" fmla="*/ 4989242 h 4989242"/>
              <a:gd name="connsiteX31" fmla="*/ 0 w 6031316"/>
              <a:gd name="connsiteY31" fmla="*/ 4989242 h 4989242"/>
              <a:gd name="connsiteX32" fmla="*/ 0 w 6031316"/>
              <a:gd name="connsiteY32" fmla="*/ 4534667 h 4989242"/>
              <a:gd name="connsiteX33" fmla="*/ 0 w 6031316"/>
              <a:gd name="connsiteY33" fmla="*/ 3930414 h 4989242"/>
              <a:gd name="connsiteX34" fmla="*/ 0 w 6031316"/>
              <a:gd name="connsiteY34" fmla="*/ 3525731 h 4989242"/>
              <a:gd name="connsiteX35" fmla="*/ 0 w 6031316"/>
              <a:gd name="connsiteY35" fmla="*/ 3121048 h 4989242"/>
              <a:gd name="connsiteX36" fmla="*/ 0 w 6031316"/>
              <a:gd name="connsiteY36" fmla="*/ 2466903 h 4989242"/>
              <a:gd name="connsiteX37" fmla="*/ 0 w 6031316"/>
              <a:gd name="connsiteY37" fmla="*/ 1962435 h 4989242"/>
              <a:gd name="connsiteX38" fmla="*/ 0 w 6031316"/>
              <a:gd name="connsiteY38" fmla="*/ 1308290 h 4989242"/>
              <a:gd name="connsiteX39" fmla="*/ 0 w 6031316"/>
              <a:gd name="connsiteY39" fmla="*/ 704037 h 4989242"/>
              <a:gd name="connsiteX40" fmla="*/ 0 w 6031316"/>
              <a:gd name="connsiteY40" fmla="*/ 0 h 4989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6031316" h="4989242" fill="none" extrusionOk="0">
                <a:moveTo>
                  <a:pt x="0" y="0"/>
                </a:moveTo>
                <a:cubicBezTo>
                  <a:pt x="192285" y="-22490"/>
                  <a:pt x="434886" y="49157"/>
                  <a:pt x="548301" y="0"/>
                </a:cubicBezTo>
                <a:cubicBezTo>
                  <a:pt x="661716" y="-49157"/>
                  <a:pt x="971573" y="26578"/>
                  <a:pt x="1217229" y="0"/>
                </a:cubicBezTo>
                <a:cubicBezTo>
                  <a:pt x="1462885" y="-26578"/>
                  <a:pt x="1566769" y="18205"/>
                  <a:pt x="1825844" y="0"/>
                </a:cubicBezTo>
                <a:cubicBezTo>
                  <a:pt x="2084920" y="-18205"/>
                  <a:pt x="2190916" y="37226"/>
                  <a:pt x="2313832" y="0"/>
                </a:cubicBezTo>
                <a:cubicBezTo>
                  <a:pt x="2436748" y="-37226"/>
                  <a:pt x="2557693" y="20822"/>
                  <a:pt x="2741507" y="0"/>
                </a:cubicBezTo>
                <a:cubicBezTo>
                  <a:pt x="2925321" y="-20822"/>
                  <a:pt x="3166172" y="57428"/>
                  <a:pt x="3289809" y="0"/>
                </a:cubicBezTo>
                <a:cubicBezTo>
                  <a:pt x="3413446" y="-57428"/>
                  <a:pt x="3508562" y="24630"/>
                  <a:pt x="3717484" y="0"/>
                </a:cubicBezTo>
                <a:cubicBezTo>
                  <a:pt x="3926407" y="-24630"/>
                  <a:pt x="4246669" y="74626"/>
                  <a:pt x="4386412" y="0"/>
                </a:cubicBezTo>
                <a:cubicBezTo>
                  <a:pt x="4526155" y="-74626"/>
                  <a:pt x="4614347" y="41918"/>
                  <a:pt x="4753774" y="0"/>
                </a:cubicBezTo>
                <a:cubicBezTo>
                  <a:pt x="4893201" y="-41918"/>
                  <a:pt x="5226360" y="53342"/>
                  <a:pt x="5362388" y="0"/>
                </a:cubicBezTo>
                <a:cubicBezTo>
                  <a:pt x="5498416" y="-53342"/>
                  <a:pt x="5839822" y="80052"/>
                  <a:pt x="6031316" y="0"/>
                </a:cubicBezTo>
                <a:cubicBezTo>
                  <a:pt x="6069108" y="202858"/>
                  <a:pt x="5985216" y="365840"/>
                  <a:pt x="6031316" y="504468"/>
                </a:cubicBezTo>
                <a:cubicBezTo>
                  <a:pt x="6077416" y="643096"/>
                  <a:pt x="5973298" y="788747"/>
                  <a:pt x="6031316" y="1058828"/>
                </a:cubicBezTo>
                <a:cubicBezTo>
                  <a:pt x="6089334" y="1328909"/>
                  <a:pt x="6013643" y="1519303"/>
                  <a:pt x="6031316" y="1663081"/>
                </a:cubicBezTo>
                <a:cubicBezTo>
                  <a:pt x="6048989" y="1806859"/>
                  <a:pt x="6019987" y="2121137"/>
                  <a:pt x="6031316" y="2267333"/>
                </a:cubicBezTo>
                <a:cubicBezTo>
                  <a:pt x="6042645" y="2413529"/>
                  <a:pt x="5990552" y="2723621"/>
                  <a:pt x="6031316" y="2871586"/>
                </a:cubicBezTo>
                <a:cubicBezTo>
                  <a:pt x="6072080" y="3019551"/>
                  <a:pt x="6013363" y="3351212"/>
                  <a:pt x="6031316" y="3525731"/>
                </a:cubicBezTo>
                <a:cubicBezTo>
                  <a:pt x="6049269" y="3700251"/>
                  <a:pt x="6011080" y="3839369"/>
                  <a:pt x="6031316" y="3980306"/>
                </a:cubicBezTo>
                <a:cubicBezTo>
                  <a:pt x="6051552" y="4121243"/>
                  <a:pt x="5923743" y="4609886"/>
                  <a:pt x="6031316" y="4989242"/>
                </a:cubicBezTo>
                <a:cubicBezTo>
                  <a:pt x="5865109" y="5044020"/>
                  <a:pt x="5596668" y="4910779"/>
                  <a:pt x="5362388" y="4989242"/>
                </a:cubicBezTo>
                <a:cubicBezTo>
                  <a:pt x="5128108" y="5067705"/>
                  <a:pt x="5088272" y="4956141"/>
                  <a:pt x="4995026" y="4989242"/>
                </a:cubicBezTo>
                <a:cubicBezTo>
                  <a:pt x="4901780" y="5022343"/>
                  <a:pt x="4723983" y="4986567"/>
                  <a:pt x="4567351" y="4989242"/>
                </a:cubicBezTo>
                <a:cubicBezTo>
                  <a:pt x="4410720" y="4991917"/>
                  <a:pt x="4329295" y="4987418"/>
                  <a:pt x="4139676" y="4989242"/>
                </a:cubicBezTo>
                <a:cubicBezTo>
                  <a:pt x="3950058" y="4991066"/>
                  <a:pt x="3759919" y="4942362"/>
                  <a:pt x="3591375" y="4989242"/>
                </a:cubicBezTo>
                <a:cubicBezTo>
                  <a:pt x="3422831" y="5036122"/>
                  <a:pt x="3203594" y="4930122"/>
                  <a:pt x="3043073" y="4989242"/>
                </a:cubicBezTo>
                <a:cubicBezTo>
                  <a:pt x="2882552" y="5048362"/>
                  <a:pt x="2624743" y="4971535"/>
                  <a:pt x="2374145" y="4989242"/>
                </a:cubicBezTo>
                <a:cubicBezTo>
                  <a:pt x="2123547" y="5006949"/>
                  <a:pt x="2121948" y="4967307"/>
                  <a:pt x="2006783" y="4989242"/>
                </a:cubicBezTo>
                <a:cubicBezTo>
                  <a:pt x="1891618" y="5011177"/>
                  <a:pt x="1680138" y="4981672"/>
                  <a:pt x="1579108" y="4989242"/>
                </a:cubicBezTo>
                <a:cubicBezTo>
                  <a:pt x="1478079" y="4996812"/>
                  <a:pt x="1232080" y="4944534"/>
                  <a:pt x="970494" y="4989242"/>
                </a:cubicBezTo>
                <a:cubicBezTo>
                  <a:pt x="708908" y="5033950"/>
                  <a:pt x="669022" y="4935942"/>
                  <a:pt x="482505" y="4989242"/>
                </a:cubicBezTo>
                <a:cubicBezTo>
                  <a:pt x="295988" y="5042542"/>
                  <a:pt x="227510" y="4951402"/>
                  <a:pt x="0" y="4989242"/>
                </a:cubicBezTo>
                <a:cubicBezTo>
                  <a:pt x="-3027" y="4776481"/>
                  <a:pt x="44788" y="4747837"/>
                  <a:pt x="0" y="4534667"/>
                </a:cubicBezTo>
                <a:cubicBezTo>
                  <a:pt x="-44788" y="4321497"/>
                  <a:pt x="43493" y="4108469"/>
                  <a:pt x="0" y="3930414"/>
                </a:cubicBezTo>
                <a:cubicBezTo>
                  <a:pt x="-43493" y="3752359"/>
                  <a:pt x="2159" y="3639302"/>
                  <a:pt x="0" y="3525731"/>
                </a:cubicBezTo>
                <a:cubicBezTo>
                  <a:pt x="-2159" y="3412160"/>
                  <a:pt x="3209" y="3216275"/>
                  <a:pt x="0" y="3121048"/>
                </a:cubicBezTo>
                <a:cubicBezTo>
                  <a:pt x="-3209" y="3025821"/>
                  <a:pt x="2761" y="2781872"/>
                  <a:pt x="0" y="2466903"/>
                </a:cubicBezTo>
                <a:cubicBezTo>
                  <a:pt x="-2761" y="2151934"/>
                  <a:pt x="26606" y="2108824"/>
                  <a:pt x="0" y="1962435"/>
                </a:cubicBezTo>
                <a:cubicBezTo>
                  <a:pt x="-26606" y="1816046"/>
                  <a:pt x="67105" y="1542943"/>
                  <a:pt x="0" y="1308290"/>
                </a:cubicBezTo>
                <a:cubicBezTo>
                  <a:pt x="-67105" y="1073638"/>
                  <a:pt x="18772" y="989438"/>
                  <a:pt x="0" y="704037"/>
                </a:cubicBezTo>
                <a:cubicBezTo>
                  <a:pt x="-18772" y="418636"/>
                  <a:pt x="83827" y="219129"/>
                  <a:pt x="0" y="0"/>
                </a:cubicBezTo>
                <a:close/>
              </a:path>
              <a:path w="6031316" h="4989242" stroke="0" extrusionOk="0">
                <a:moveTo>
                  <a:pt x="0" y="0"/>
                </a:moveTo>
                <a:cubicBezTo>
                  <a:pt x="152704" y="-18563"/>
                  <a:pt x="364440" y="66247"/>
                  <a:pt x="608615" y="0"/>
                </a:cubicBezTo>
                <a:cubicBezTo>
                  <a:pt x="852790" y="-66247"/>
                  <a:pt x="900217" y="19954"/>
                  <a:pt x="1036290" y="0"/>
                </a:cubicBezTo>
                <a:cubicBezTo>
                  <a:pt x="1172363" y="-19954"/>
                  <a:pt x="1239199" y="11412"/>
                  <a:pt x="1403652" y="0"/>
                </a:cubicBezTo>
                <a:cubicBezTo>
                  <a:pt x="1568105" y="-11412"/>
                  <a:pt x="1706596" y="19129"/>
                  <a:pt x="1891640" y="0"/>
                </a:cubicBezTo>
                <a:cubicBezTo>
                  <a:pt x="2076684" y="-19129"/>
                  <a:pt x="2184977" y="29839"/>
                  <a:pt x="2319315" y="0"/>
                </a:cubicBezTo>
                <a:cubicBezTo>
                  <a:pt x="2453653" y="-29839"/>
                  <a:pt x="2540129" y="45871"/>
                  <a:pt x="2746990" y="0"/>
                </a:cubicBezTo>
                <a:cubicBezTo>
                  <a:pt x="2953851" y="-45871"/>
                  <a:pt x="3060984" y="45831"/>
                  <a:pt x="3295292" y="0"/>
                </a:cubicBezTo>
                <a:cubicBezTo>
                  <a:pt x="3529600" y="-45831"/>
                  <a:pt x="3743485" y="25992"/>
                  <a:pt x="3964220" y="0"/>
                </a:cubicBezTo>
                <a:cubicBezTo>
                  <a:pt x="4184955" y="-25992"/>
                  <a:pt x="4348729" y="33654"/>
                  <a:pt x="4512521" y="0"/>
                </a:cubicBezTo>
                <a:cubicBezTo>
                  <a:pt x="4676313" y="-33654"/>
                  <a:pt x="4831477" y="169"/>
                  <a:pt x="5060822" y="0"/>
                </a:cubicBezTo>
                <a:cubicBezTo>
                  <a:pt x="5290167" y="-169"/>
                  <a:pt x="5679714" y="75426"/>
                  <a:pt x="6031316" y="0"/>
                </a:cubicBezTo>
                <a:cubicBezTo>
                  <a:pt x="6109728" y="240739"/>
                  <a:pt x="6020361" y="328326"/>
                  <a:pt x="6031316" y="654145"/>
                </a:cubicBezTo>
                <a:cubicBezTo>
                  <a:pt x="6042271" y="979965"/>
                  <a:pt x="5988685" y="1047868"/>
                  <a:pt x="6031316" y="1208505"/>
                </a:cubicBezTo>
                <a:cubicBezTo>
                  <a:pt x="6073947" y="1369142"/>
                  <a:pt x="5982505" y="1612209"/>
                  <a:pt x="6031316" y="1862650"/>
                </a:cubicBezTo>
                <a:cubicBezTo>
                  <a:pt x="6080127" y="2113091"/>
                  <a:pt x="6001896" y="2337332"/>
                  <a:pt x="6031316" y="2516795"/>
                </a:cubicBezTo>
                <a:cubicBezTo>
                  <a:pt x="6060736" y="2696258"/>
                  <a:pt x="6017009" y="2878547"/>
                  <a:pt x="6031316" y="3071156"/>
                </a:cubicBezTo>
                <a:cubicBezTo>
                  <a:pt x="6045623" y="3263765"/>
                  <a:pt x="6020060" y="3389213"/>
                  <a:pt x="6031316" y="3675408"/>
                </a:cubicBezTo>
                <a:cubicBezTo>
                  <a:pt x="6042572" y="3961603"/>
                  <a:pt x="5980436" y="4108723"/>
                  <a:pt x="6031316" y="4229768"/>
                </a:cubicBezTo>
                <a:cubicBezTo>
                  <a:pt x="6082196" y="4350813"/>
                  <a:pt x="5954703" y="4759023"/>
                  <a:pt x="6031316" y="4989242"/>
                </a:cubicBezTo>
                <a:cubicBezTo>
                  <a:pt x="5712982" y="5043414"/>
                  <a:pt x="5692794" y="4915814"/>
                  <a:pt x="5362388" y="4989242"/>
                </a:cubicBezTo>
                <a:cubicBezTo>
                  <a:pt x="5031982" y="5062670"/>
                  <a:pt x="5090700" y="4938386"/>
                  <a:pt x="4874400" y="4989242"/>
                </a:cubicBezTo>
                <a:cubicBezTo>
                  <a:pt x="4658100" y="5040098"/>
                  <a:pt x="4570600" y="4973238"/>
                  <a:pt x="4446725" y="4989242"/>
                </a:cubicBezTo>
                <a:cubicBezTo>
                  <a:pt x="4322850" y="5005246"/>
                  <a:pt x="3994819" y="4949954"/>
                  <a:pt x="3777797" y="4989242"/>
                </a:cubicBezTo>
                <a:cubicBezTo>
                  <a:pt x="3560775" y="5028530"/>
                  <a:pt x="3580471" y="4976792"/>
                  <a:pt x="3410435" y="4989242"/>
                </a:cubicBezTo>
                <a:cubicBezTo>
                  <a:pt x="3240399" y="5001692"/>
                  <a:pt x="3033420" y="4981445"/>
                  <a:pt x="2862134" y="4989242"/>
                </a:cubicBezTo>
                <a:cubicBezTo>
                  <a:pt x="2690848" y="4997039"/>
                  <a:pt x="2543991" y="4972443"/>
                  <a:pt x="2253519" y="4989242"/>
                </a:cubicBezTo>
                <a:cubicBezTo>
                  <a:pt x="1963047" y="5006041"/>
                  <a:pt x="2003803" y="4945061"/>
                  <a:pt x="1825844" y="4989242"/>
                </a:cubicBezTo>
                <a:cubicBezTo>
                  <a:pt x="1647885" y="5033423"/>
                  <a:pt x="1402070" y="4962910"/>
                  <a:pt x="1217229" y="4989242"/>
                </a:cubicBezTo>
                <a:cubicBezTo>
                  <a:pt x="1032388" y="5015574"/>
                  <a:pt x="1006528" y="4962361"/>
                  <a:pt x="849867" y="4989242"/>
                </a:cubicBezTo>
                <a:cubicBezTo>
                  <a:pt x="693206" y="5016123"/>
                  <a:pt x="273632" y="4945281"/>
                  <a:pt x="0" y="4989242"/>
                </a:cubicBezTo>
                <a:cubicBezTo>
                  <a:pt x="-47367" y="4902516"/>
                  <a:pt x="4014" y="4747569"/>
                  <a:pt x="0" y="4584559"/>
                </a:cubicBezTo>
                <a:cubicBezTo>
                  <a:pt x="-4014" y="4421549"/>
                  <a:pt x="75540" y="4108491"/>
                  <a:pt x="0" y="3930414"/>
                </a:cubicBezTo>
                <a:cubicBezTo>
                  <a:pt x="-75540" y="3752337"/>
                  <a:pt x="22470" y="3613057"/>
                  <a:pt x="0" y="3326161"/>
                </a:cubicBezTo>
                <a:cubicBezTo>
                  <a:pt x="-22470" y="3039265"/>
                  <a:pt x="32817" y="2994881"/>
                  <a:pt x="0" y="2821694"/>
                </a:cubicBezTo>
                <a:cubicBezTo>
                  <a:pt x="-32817" y="2648507"/>
                  <a:pt x="59330" y="2436689"/>
                  <a:pt x="0" y="2317226"/>
                </a:cubicBezTo>
                <a:cubicBezTo>
                  <a:pt x="-59330" y="2197763"/>
                  <a:pt x="2744" y="1962846"/>
                  <a:pt x="0" y="1663081"/>
                </a:cubicBezTo>
                <a:cubicBezTo>
                  <a:pt x="-2744" y="1363317"/>
                  <a:pt x="12607" y="1311015"/>
                  <a:pt x="0" y="1158613"/>
                </a:cubicBezTo>
                <a:cubicBezTo>
                  <a:pt x="-12607" y="1006211"/>
                  <a:pt x="71584" y="846062"/>
                  <a:pt x="0" y="554360"/>
                </a:cubicBezTo>
                <a:cubicBezTo>
                  <a:pt x="-71584" y="262658"/>
                  <a:pt x="38930" y="200475"/>
                  <a:pt x="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0565592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3600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Dựa</a:t>
            </a:r>
            <a:r>
              <a:rPr lang="en-US" sz="3600" kern="0" dirty="0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vào</a:t>
            </a:r>
            <a:r>
              <a:rPr lang="en-US" sz="3600" kern="0" dirty="0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cách</a:t>
            </a:r>
            <a:r>
              <a:rPr lang="en-US" sz="3600" kern="0" dirty="0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trình</a:t>
            </a:r>
            <a:r>
              <a:rPr lang="en-US" sz="3600" kern="0" dirty="0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bày</a:t>
            </a:r>
            <a:r>
              <a:rPr lang="en-US" sz="3600" kern="0" dirty="0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và</a:t>
            </a:r>
            <a:r>
              <a:rPr lang="en-US" sz="3600" kern="0" dirty="0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đặt</a:t>
            </a:r>
            <a:r>
              <a:rPr lang="en-US" sz="3600" kern="0" dirty="0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đề</a:t>
            </a:r>
            <a:r>
              <a:rPr lang="en-US" sz="3600" kern="0" dirty="0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mục</a:t>
            </a:r>
            <a:r>
              <a:rPr lang="en-US" sz="3600" kern="0" dirty="0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trong</a:t>
            </a:r>
            <a:r>
              <a:rPr lang="en-US" sz="3600" kern="0" dirty="0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văn</a:t>
            </a:r>
            <a:r>
              <a:rPr lang="en-US" sz="3600" kern="0" dirty="0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bản</a:t>
            </a:r>
            <a:r>
              <a:rPr lang="en-US" sz="3600" kern="0" dirty="0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để</a:t>
            </a:r>
            <a:r>
              <a:rPr lang="en-US" sz="3600" kern="0" dirty="0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xác</a:t>
            </a:r>
            <a:r>
              <a:rPr lang="en-US" sz="3600" kern="0" dirty="0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định</a:t>
            </a:r>
            <a:r>
              <a:rPr lang="en-US" sz="3600" kern="0" dirty="0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bố</a:t>
            </a:r>
            <a:r>
              <a:rPr lang="en-US" sz="3600" kern="0" dirty="0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cục</a:t>
            </a:r>
            <a:r>
              <a:rPr lang="en-US" sz="3600" kern="0" dirty="0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của</a:t>
            </a:r>
            <a:r>
              <a:rPr lang="en-US" sz="3600" kern="0" dirty="0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văn</a:t>
            </a:r>
            <a:r>
              <a:rPr lang="en-US" sz="3600" kern="0" dirty="0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3E454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bản</a:t>
            </a:r>
            <a:endParaRPr lang="en-US" sz="3600" kern="0" dirty="0">
              <a:solidFill>
                <a:srgbClr val="3E454E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5" name="Right Arrow 2">
            <a:extLst>
              <a:ext uri="{FF2B5EF4-FFF2-40B4-BE49-F238E27FC236}">
                <a16:creationId xmlns:a16="http://schemas.microsoft.com/office/drawing/2014/main" xmlns="" id="{4CDDE378-F32B-DAFD-6764-A36F5FF83789}"/>
              </a:ext>
            </a:extLst>
          </p:cNvPr>
          <p:cNvSpPr/>
          <p:nvPr/>
        </p:nvSpPr>
        <p:spPr>
          <a:xfrm>
            <a:off x="9612716" y="4457700"/>
            <a:ext cx="609600" cy="742021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xmlns="" id="{F5F6E097-68B4-D369-DAB1-618C684A90C2}"/>
              </a:ext>
            </a:extLst>
          </p:cNvPr>
          <p:cNvSpPr/>
          <p:nvPr/>
        </p:nvSpPr>
        <p:spPr>
          <a:xfrm rot="14487186">
            <a:off x="15902880" y="7490463"/>
            <a:ext cx="3429000" cy="3200400"/>
          </a:xfrm>
          <a:custGeom>
            <a:avLst/>
            <a:gdLst/>
            <a:ahLst/>
            <a:cxnLst/>
            <a:rect l="l" t="t" r="r" b="b"/>
            <a:pathLst>
              <a:path w="7838694" h="8229600">
                <a:moveTo>
                  <a:pt x="0" y="0"/>
                </a:moveTo>
                <a:lnTo>
                  <a:pt x="7838694" y="0"/>
                </a:lnTo>
                <a:lnTo>
                  <a:pt x="783869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43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70A1ADD-C37E-3CCE-AC3A-4B2289CDB05D}"/>
              </a:ext>
            </a:extLst>
          </p:cNvPr>
          <p:cNvSpPr/>
          <p:nvPr/>
        </p:nvSpPr>
        <p:spPr>
          <a:xfrm>
            <a:off x="3810000" y="571500"/>
            <a:ext cx="11811000" cy="1067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8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4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4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E8B55A0-F272-6B18-B97E-69A1901F8EF0}"/>
              </a:ext>
            </a:extLst>
          </p:cNvPr>
          <p:cNvSpPr/>
          <p:nvPr/>
        </p:nvSpPr>
        <p:spPr>
          <a:xfrm>
            <a:off x="762000" y="2019300"/>
            <a:ext cx="14706600" cy="986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>
              <a:lnSpc>
                <a:spcPct val="150000"/>
              </a:lnSpc>
              <a:buAutoNum type="alphaLcPeriod"/>
            </a:pP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4400" b="1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A9A7E8D-C99B-0B0D-9A4E-EE8D1D1944B4}"/>
              </a:ext>
            </a:extLst>
          </p:cNvPr>
          <p:cNvSpPr/>
          <p:nvPr/>
        </p:nvSpPr>
        <p:spPr>
          <a:xfrm>
            <a:off x="1790700" y="3314700"/>
            <a:ext cx="14706600" cy="3017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 </a:t>
            </a: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mối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quan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hệ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mật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thiết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với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nội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dung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văn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bản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thể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hiện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nội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dung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chính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văn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bản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xmlns="" id="{68734ECD-4F20-C54F-F537-3005052EA98A}"/>
              </a:ext>
            </a:extLst>
          </p:cNvPr>
          <p:cNvSpPr/>
          <p:nvPr/>
        </p:nvSpPr>
        <p:spPr>
          <a:xfrm>
            <a:off x="-152400" y="6140726"/>
            <a:ext cx="5233450" cy="4114800"/>
          </a:xfrm>
          <a:custGeom>
            <a:avLst/>
            <a:gdLst/>
            <a:ahLst/>
            <a:cxnLst/>
            <a:rect l="l" t="t" r="r" b="b"/>
            <a:pathLst>
              <a:path w="5233450" h="4114800">
                <a:moveTo>
                  <a:pt x="0" y="0"/>
                </a:moveTo>
                <a:lnTo>
                  <a:pt x="5233450" y="0"/>
                </a:lnTo>
                <a:lnTo>
                  <a:pt x="52334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80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70A1ADD-C37E-3CCE-AC3A-4B2289CDB05D}"/>
              </a:ext>
            </a:extLst>
          </p:cNvPr>
          <p:cNvSpPr/>
          <p:nvPr/>
        </p:nvSpPr>
        <p:spPr>
          <a:xfrm>
            <a:off x="3810000" y="520700"/>
            <a:ext cx="11811000" cy="1067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8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4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4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E8B55A0-F272-6B18-B97E-69A1901F8EF0}"/>
              </a:ext>
            </a:extLst>
          </p:cNvPr>
          <p:cNvSpPr/>
          <p:nvPr/>
        </p:nvSpPr>
        <p:spPr>
          <a:xfrm>
            <a:off x="762000" y="2019300"/>
            <a:ext cx="14706600" cy="986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>
              <a:lnSpc>
                <a:spcPct val="150000"/>
              </a:lnSpc>
              <a:buAutoNum type="alphaLcPeriod"/>
            </a:pP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4400" b="1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A9A7E8D-C99B-0B0D-9A4E-EE8D1D1944B4}"/>
              </a:ext>
            </a:extLst>
          </p:cNvPr>
          <p:cNvSpPr/>
          <p:nvPr/>
        </p:nvSpPr>
        <p:spPr>
          <a:xfrm>
            <a:off x="1790700" y="3314700"/>
            <a:ext cx="14706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Tx/>
              <a:buChar char="-"/>
            </a:pPr>
            <a:r>
              <a:rPr lang="en-US" sz="44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Sapo</a:t>
            </a:r>
            <a:r>
              <a:rPr lang="en-US" sz="4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</a:p>
          <a:p>
            <a:pPr algn="just"/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+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Vị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trí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đặt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ngay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sau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nhan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đề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in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đậm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để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đánh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dấu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  <a:p>
            <a:pPr algn="just"/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+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Nội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dung: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lời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dẫn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+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câu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hỏi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giải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thích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thêm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cho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nhan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đề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tóm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tắt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nội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dung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chính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văn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bản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khơi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gợi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hứng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thú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tò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mò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bạn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đọc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/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SAPO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ý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nghĩa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quan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trọng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trong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văn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bản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thông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tin.</a:t>
            </a:r>
            <a:endParaRPr lang="en-US" sz="44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7487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1631</Words>
  <Application>Microsoft Office PowerPoint</Application>
  <PresentationFormat>Custom</PresentationFormat>
  <Paragraphs>195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Cambria</vt:lpstr>
      <vt:lpstr>Times New Roman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Watercolor Nature  Elements Of A Story  Education Presentation</dc:title>
  <dc:creator>Administrator</dc:creator>
  <cp:lastModifiedBy>A</cp:lastModifiedBy>
  <cp:revision>15</cp:revision>
  <dcterms:created xsi:type="dcterms:W3CDTF">2006-08-16T00:00:00Z</dcterms:created>
  <dcterms:modified xsi:type="dcterms:W3CDTF">2023-10-16T07:21:22Z</dcterms:modified>
  <dc:identifier>DAFroFcZo_Q</dc:identifier>
</cp:coreProperties>
</file>